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8d200f0b5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aba853c7b4bb2"/>
  </p:sldMasterIdLst>
  <p:sldIdLst>
    <p:sldId xmlns:r="http://schemas.openxmlformats.org/officeDocument/2006/relationships" id="256" r:id="R5116babb7d884470"/>
    <p:sldId xmlns:r="http://schemas.openxmlformats.org/officeDocument/2006/relationships" id="257" r:id="Ra27e5b39927c4926"/>
    <p:sldId xmlns:r="http://schemas.openxmlformats.org/officeDocument/2006/relationships" id="258" r:id="R538f8ee9821f4211"/>
    <p:sldId xmlns:r="http://schemas.openxmlformats.org/officeDocument/2006/relationships" id="259" r:id="R09b57cb965864c0e"/>
    <p:sldId xmlns:r="http://schemas.openxmlformats.org/officeDocument/2006/relationships" id="260" r:id="R6bce00be682042a5"/>
    <p:sldId xmlns:r="http://schemas.openxmlformats.org/officeDocument/2006/relationships" id="261" r:id="Rc46fe902050e4e21"/>
    <p:sldId xmlns:r="http://schemas.openxmlformats.org/officeDocument/2006/relationships" id="262" r:id="R518ddb0b3c81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aba853c7b4bb2" /><Relationship Type="http://schemas.openxmlformats.org/officeDocument/2006/relationships/slide" Target="/ppt/slides/slide1.xml" Id="R5116babb7d884470" /><Relationship Type="http://schemas.openxmlformats.org/officeDocument/2006/relationships/slide" Target="/ppt/slides/slide2.xml" Id="Ra27e5b39927c4926" /><Relationship Type="http://schemas.openxmlformats.org/officeDocument/2006/relationships/slide" Target="/ppt/slides/slide3.xml" Id="R538f8ee9821f4211" /><Relationship Type="http://schemas.openxmlformats.org/officeDocument/2006/relationships/slide" Target="/ppt/slides/slide4.xml" Id="R09b57cb965864c0e" /><Relationship Type="http://schemas.openxmlformats.org/officeDocument/2006/relationships/slide" Target="/ppt/slides/slide5.xml" Id="R6bce00be682042a5" /><Relationship Type="http://schemas.openxmlformats.org/officeDocument/2006/relationships/slide" Target="/ppt/slides/slide6.xml" Id="Rc46fe902050e4e21" /><Relationship Type="http://schemas.openxmlformats.org/officeDocument/2006/relationships/slide" Target="/ppt/slides/slide7.xml" Id="R518ddb0b3c81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140d758b4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113ed5ea24b3b" /><Relationship Type="http://schemas.openxmlformats.org/officeDocument/2006/relationships/theme" Target="/ppt/slideMasters/theme/theme1.xml" Id="R6fe36d7059cf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113ed5ea2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c1fe675949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11935d1ae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fe2781c46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13eff602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eda61f31345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3558d74bf46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f096aa5cc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 TRAFIKK OG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 TRAFIKK OG MASKIN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8 713 149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Øvrabøvegen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hanschristianhauge89@gmail.com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897 146 592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 TRAFIKK OG MASKIN AS</a:t>
            </a:r>
          </a:p>
        </p:txBody>
      </p:sp>
    </p:spTree>
  </p:cSld>
  <p:clrMapOvr>
    <a:masterClrMapping xmlns:a="http://schemas.openxmlformats.org/drawingml/2006/main"/>
  </p:clrMapOvr>
</p:sld>
</file>