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3e6dc64ec04e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71e0f611bd474d"/>
  </p:sldMasterIdLst>
  <p:sldIdLst>
    <p:sldId xmlns:r="http://schemas.openxmlformats.org/officeDocument/2006/relationships" id="256" r:id="Rf240606790424ddf"/>
    <p:sldId xmlns:r="http://schemas.openxmlformats.org/officeDocument/2006/relationships" id="257" r:id="Rb314c487fb9648a2"/>
    <p:sldId xmlns:r="http://schemas.openxmlformats.org/officeDocument/2006/relationships" id="258" r:id="R420fb77405a64cd6"/>
    <p:sldId xmlns:r="http://schemas.openxmlformats.org/officeDocument/2006/relationships" id="259" r:id="R6f8bee1d2cfd4c28"/>
    <p:sldId xmlns:r="http://schemas.openxmlformats.org/officeDocument/2006/relationships" id="260" r:id="R282daa5ce4dc49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1e0f611bd474d" /><Relationship Type="http://schemas.openxmlformats.org/officeDocument/2006/relationships/slide" Target="/ppt/slides/slide1.xml" Id="Rf240606790424ddf" /><Relationship Type="http://schemas.openxmlformats.org/officeDocument/2006/relationships/slide" Target="/ppt/slides/slide2.xml" Id="Rb314c487fb9648a2" /><Relationship Type="http://schemas.openxmlformats.org/officeDocument/2006/relationships/slide" Target="/ppt/slides/slide3.xml" Id="R420fb77405a64cd6" /><Relationship Type="http://schemas.openxmlformats.org/officeDocument/2006/relationships/slide" Target="/ppt/slides/slide4.xml" Id="R6f8bee1d2cfd4c28" /><Relationship Type="http://schemas.openxmlformats.org/officeDocument/2006/relationships/slide" Target="/ppt/slides/slide5.xml" Id="R282daa5ce4dc49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fc8645beb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9a1f068ea425b" /><Relationship Type="http://schemas.openxmlformats.org/officeDocument/2006/relationships/theme" Target="/ppt/slideMasters/theme/theme1.xml" Id="R4bedc8c7e8ee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49a1f068ea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480039cae4c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06af72dfc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a1baac21c40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511ba2afb4a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12c1ac71140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PAX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PAX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897 129 922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NORGE AS</a:t>
            </a:r>
          </a:p>
        </p:txBody>
      </p:sp>
    </p:spTree>
  </p:cSld>
  <p:clrMapOvr>
    <a:masterClrMapping xmlns:a="http://schemas.openxmlformats.org/drawingml/2006/main"/>
  </p:clrMapOvr>
</p:sld>
</file>