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7d300f9a2c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e0f97309142f7"/>
  </p:sldMasterIdLst>
  <p:sldIdLst>
    <p:sldId xmlns:r="http://schemas.openxmlformats.org/officeDocument/2006/relationships" id="256" r:id="R542d562ec13643f2"/>
    <p:sldId xmlns:r="http://schemas.openxmlformats.org/officeDocument/2006/relationships" id="257" r:id="R091f76f63eaa4820"/>
    <p:sldId xmlns:r="http://schemas.openxmlformats.org/officeDocument/2006/relationships" id="258" r:id="R48cddaf184ff410c"/>
    <p:sldId xmlns:r="http://schemas.openxmlformats.org/officeDocument/2006/relationships" id="259" r:id="R1882ef7fe0e54c1b"/>
    <p:sldId xmlns:r="http://schemas.openxmlformats.org/officeDocument/2006/relationships" id="260" r:id="R1947fb1e051c4311"/>
    <p:sldId xmlns:r="http://schemas.openxmlformats.org/officeDocument/2006/relationships" id="261" r:id="Ra5dbfaf5116b466b"/>
    <p:sldId xmlns:r="http://schemas.openxmlformats.org/officeDocument/2006/relationships" id="262" r:id="Rf85f2ea4dc16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e0f97309142f7" /><Relationship Type="http://schemas.openxmlformats.org/officeDocument/2006/relationships/slide" Target="/ppt/slides/slide1.xml" Id="R542d562ec13643f2" /><Relationship Type="http://schemas.openxmlformats.org/officeDocument/2006/relationships/slide" Target="/ppt/slides/slide2.xml" Id="R091f76f63eaa4820" /><Relationship Type="http://schemas.openxmlformats.org/officeDocument/2006/relationships/slide" Target="/ppt/slides/slide3.xml" Id="R48cddaf184ff410c" /><Relationship Type="http://schemas.openxmlformats.org/officeDocument/2006/relationships/slide" Target="/ppt/slides/slide4.xml" Id="R1882ef7fe0e54c1b" /><Relationship Type="http://schemas.openxmlformats.org/officeDocument/2006/relationships/slide" Target="/ppt/slides/slide5.xml" Id="R1947fb1e051c4311" /><Relationship Type="http://schemas.openxmlformats.org/officeDocument/2006/relationships/slide" Target="/ppt/slides/slide6.xml" Id="Ra5dbfaf5116b466b" /><Relationship Type="http://schemas.openxmlformats.org/officeDocument/2006/relationships/slide" Target="/ppt/slides/slide7.xml" Id="Rf85f2ea4dc16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4b18e17e6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d44b2f1e14cda" /><Relationship Type="http://schemas.openxmlformats.org/officeDocument/2006/relationships/theme" Target="/ppt/slideMasters/theme/theme1.xml" Id="Rc8b0a02ce8d5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d44b2f1e1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91024c3f3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86115f77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ad4fc2e5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4a7e9a7d7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4d7ffce09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b25f9d6eb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c0a8adb39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BULÆG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BULÆG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837 414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MELVIN BULÆG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 SELAND BULÆG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Lyngfjellveien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897 118 092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BULÆG HOLDING AS</a:t>
            </a:r>
          </a:p>
        </p:txBody>
      </p:sp>
    </p:spTree>
  </p:cSld>
  <p:clrMapOvr>
    <a:masterClrMapping xmlns:a="http://schemas.openxmlformats.org/drawingml/2006/main"/>
  </p:clrMapOvr>
</p:sld>
</file>