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307c30b1c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328205c4048c2"/>
  </p:sldMasterIdLst>
  <p:sldIdLst>
    <p:sldId xmlns:r="http://schemas.openxmlformats.org/officeDocument/2006/relationships" id="256" r:id="R33eb46b6de004300"/>
    <p:sldId xmlns:r="http://schemas.openxmlformats.org/officeDocument/2006/relationships" id="257" r:id="R01a9be3320744290"/>
    <p:sldId xmlns:r="http://schemas.openxmlformats.org/officeDocument/2006/relationships" id="258" r:id="R5382a19cec8543eb"/>
    <p:sldId xmlns:r="http://schemas.openxmlformats.org/officeDocument/2006/relationships" id="259" r:id="R6fb878be8b704429"/>
    <p:sldId xmlns:r="http://schemas.openxmlformats.org/officeDocument/2006/relationships" id="260" r:id="R78f8a5d44f0a404e"/>
    <p:sldId xmlns:r="http://schemas.openxmlformats.org/officeDocument/2006/relationships" id="261" r:id="Reb61a36f4a664d6e"/>
    <p:sldId xmlns:r="http://schemas.openxmlformats.org/officeDocument/2006/relationships" id="262" r:id="R3d7c731776c5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328205c4048c2" /><Relationship Type="http://schemas.openxmlformats.org/officeDocument/2006/relationships/slide" Target="/ppt/slides/slide1.xml" Id="R33eb46b6de004300" /><Relationship Type="http://schemas.openxmlformats.org/officeDocument/2006/relationships/slide" Target="/ppt/slides/slide2.xml" Id="R01a9be3320744290" /><Relationship Type="http://schemas.openxmlformats.org/officeDocument/2006/relationships/slide" Target="/ppt/slides/slide3.xml" Id="R5382a19cec8543eb" /><Relationship Type="http://schemas.openxmlformats.org/officeDocument/2006/relationships/slide" Target="/ppt/slides/slide4.xml" Id="R6fb878be8b704429" /><Relationship Type="http://schemas.openxmlformats.org/officeDocument/2006/relationships/slide" Target="/ppt/slides/slide5.xml" Id="R78f8a5d44f0a404e" /><Relationship Type="http://schemas.openxmlformats.org/officeDocument/2006/relationships/slide" Target="/ppt/slides/slide6.xml" Id="Reb61a36f4a664d6e" /><Relationship Type="http://schemas.openxmlformats.org/officeDocument/2006/relationships/slide" Target="/ppt/slides/slide7.xml" Id="R3d7c731776c5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2f87ae87d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5e539c8e4a08" /><Relationship Type="http://schemas.openxmlformats.org/officeDocument/2006/relationships/theme" Target="/ppt/slideMasters/theme/theme1.xml" Id="Rb4427943aad4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e5e539c8e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74b4c1a7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b1d904d1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47603653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9e9d03579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6e4c2f81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d95b36ca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285b4b8e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 EIENDOM AS ble etablert [år] og holder til i Grua.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5 811 705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Grua torg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2742 Grua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897 090 902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 EIENDOM AS</a:t>
            </a:r>
          </a:p>
        </p:txBody>
      </p:sp>
    </p:spTree>
  </p:cSld>
  <p:clrMapOvr>
    <a:masterClrMapping xmlns:a="http://schemas.openxmlformats.org/drawingml/2006/main"/>
  </p:clrMapOvr>
</p:sld>
</file>