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5b1df648846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5ba1674dc4821"/>
  </p:sldMasterIdLst>
  <p:sldIdLst>
    <p:sldId xmlns:r="http://schemas.openxmlformats.org/officeDocument/2006/relationships" id="256" r:id="R8848e4acc92741db"/>
    <p:sldId xmlns:r="http://schemas.openxmlformats.org/officeDocument/2006/relationships" id="257" r:id="Reece8ebbf65c4d34"/>
    <p:sldId xmlns:r="http://schemas.openxmlformats.org/officeDocument/2006/relationships" id="258" r:id="Rb0addb8a6c8445c8"/>
    <p:sldId xmlns:r="http://schemas.openxmlformats.org/officeDocument/2006/relationships" id="259" r:id="R604a1b88c5944a71"/>
    <p:sldId xmlns:r="http://schemas.openxmlformats.org/officeDocument/2006/relationships" id="260" r:id="R50000c9e74ff4133"/>
    <p:sldId xmlns:r="http://schemas.openxmlformats.org/officeDocument/2006/relationships" id="261" r:id="Rfad3570d05724226"/>
    <p:sldId xmlns:r="http://schemas.openxmlformats.org/officeDocument/2006/relationships" id="262" r:id="R602f82d789cc46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5ba1674dc4821" /><Relationship Type="http://schemas.openxmlformats.org/officeDocument/2006/relationships/slide" Target="/ppt/slides/slide1.xml" Id="R8848e4acc92741db" /><Relationship Type="http://schemas.openxmlformats.org/officeDocument/2006/relationships/slide" Target="/ppt/slides/slide2.xml" Id="Reece8ebbf65c4d34" /><Relationship Type="http://schemas.openxmlformats.org/officeDocument/2006/relationships/slide" Target="/ppt/slides/slide3.xml" Id="Rb0addb8a6c8445c8" /><Relationship Type="http://schemas.openxmlformats.org/officeDocument/2006/relationships/slide" Target="/ppt/slides/slide4.xml" Id="R604a1b88c5944a71" /><Relationship Type="http://schemas.openxmlformats.org/officeDocument/2006/relationships/slide" Target="/ppt/slides/slide5.xml" Id="R50000c9e74ff4133" /><Relationship Type="http://schemas.openxmlformats.org/officeDocument/2006/relationships/slide" Target="/ppt/slides/slide6.xml" Id="Rfad3570d05724226" /><Relationship Type="http://schemas.openxmlformats.org/officeDocument/2006/relationships/slide" Target="/ppt/slides/slide7.xml" Id="R602f82d789cc46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a7855fc2548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69ba5a35e4613" /><Relationship Type="http://schemas.openxmlformats.org/officeDocument/2006/relationships/theme" Target="/ppt/slideMasters/theme/theme1.xml" Id="Ra1a4964d5b524b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769ba5a35e46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a04e5e776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cd79539c2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64569a4ed43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37834267f4f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9c05b06cb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0509dad5745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43f18df8d4e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REVISJON &amp; RÅDGIVNING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5 096 007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804 026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2 519 051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 INVEST AS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TERJE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terje@skudal.biz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www.skudal.biz/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897 050 692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SKUDAL REVISJON &amp; RÅDGIVNING AS</a:t>
            </a:r>
          </a:p>
        </p:txBody>
      </p:sp>
    </p:spTree>
  </p:cSld>
  <p:clrMapOvr>
    <a:masterClrMapping xmlns:a="http://schemas.openxmlformats.org/drawingml/2006/main"/>
  </p:clrMapOvr>
</p:sld>
</file>