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3e37a98f41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c2aa508d84877"/>
  </p:sldMasterIdLst>
  <p:sldIdLst>
    <p:sldId xmlns:r="http://schemas.openxmlformats.org/officeDocument/2006/relationships" id="256" r:id="R9b4f1eb9279e4333"/>
    <p:sldId xmlns:r="http://schemas.openxmlformats.org/officeDocument/2006/relationships" id="257" r:id="R90290715a9954621"/>
    <p:sldId xmlns:r="http://schemas.openxmlformats.org/officeDocument/2006/relationships" id="258" r:id="Raec2c073e3054e7e"/>
    <p:sldId xmlns:r="http://schemas.openxmlformats.org/officeDocument/2006/relationships" id="259" r:id="R0262093b13344f71"/>
    <p:sldId xmlns:r="http://schemas.openxmlformats.org/officeDocument/2006/relationships" id="260" r:id="R612634de3047459b"/>
    <p:sldId xmlns:r="http://schemas.openxmlformats.org/officeDocument/2006/relationships" id="261" r:id="R017b431ef8ee4610"/>
    <p:sldId xmlns:r="http://schemas.openxmlformats.org/officeDocument/2006/relationships" id="262" r:id="Rc297f43fe72b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c2aa508d84877" /><Relationship Type="http://schemas.openxmlformats.org/officeDocument/2006/relationships/slide" Target="/ppt/slides/slide1.xml" Id="R9b4f1eb9279e4333" /><Relationship Type="http://schemas.openxmlformats.org/officeDocument/2006/relationships/slide" Target="/ppt/slides/slide2.xml" Id="R90290715a9954621" /><Relationship Type="http://schemas.openxmlformats.org/officeDocument/2006/relationships/slide" Target="/ppt/slides/slide3.xml" Id="Raec2c073e3054e7e" /><Relationship Type="http://schemas.openxmlformats.org/officeDocument/2006/relationships/slide" Target="/ppt/slides/slide4.xml" Id="R0262093b13344f71" /><Relationship Type="http://schemas.openxmlformats.org/officeDocument/2006/relationships/slide" Target="/ppt/slides/slide5.xml" Id="R612634de3047459b" /><Relationship Type="http://schemas.openxmlformats.org/officeDocument/2006/relationships/slide" Target="/ppt/slides/slide6.xml" Id="R017b431ef8ee4610" /><Relationship Type="http://schemas.openxmlformats.org/officeDocument/2006/relationships/slide" Target="/ppt/slides/slide7.xml" Id="Rc297f43fe72b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ad6bc6f9e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89ef1a0474996" /><Relationship Type="http://schemas.openxmlformats.org/officeDocument/2006/relationships/theme" Target="/ppt/slideMasters/theme/theme1.xml" Id="Rf5a63756c3d7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89ef1a047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c685338c5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0db35a59849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aa4ea76a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3fb6189e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4aa3ac572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5d21db4d8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cc5e5bc13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HUNDHAMMER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HUNDHAMMER TEKNIKK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HUNDHAMMER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Dreganesvegen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rune@hundhammer.no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897 044 722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