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e3d154870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7d3fe81314c08"/>
  </p:sldMasterIdLst>
  <p:sldIdLst>
    <p:sldId xmlns:r="http://schemas.openxmlformats.org/officeDocument/2006/relationships" id="256" r:id="R81281a8744f74f2b"/>
    <p:sldId xmlns:r="http://schemas.openxmlformats.org/officeDocument/2006/relationships" id="257" r:id="Rf8e1670c1849448e"/>
    <p:sldId xmlns:r="http://schemas.openxmlformats.org/officeDocument/2006/relationships" id="258" r:id="R27af7f70d26f45bf"/>
    <p:sldId xmlns:r="http://schemas.openxmlformats.org/officeDocument/2006/relationships" id="259" r:id="Re2ef2a9908974bd0"/>
    <p:sldId xmlns:r="http://schemas.openxmlformats.org/officeDocument/2006/relationships" id="260" r:id="Re92d6803d7ee486f"/>
    <p:sldId xmlns:r="http://schemas.openxmlformats.org/officeDocument/2006/relationships" id="261" r:id="R5d0f75b1a99b40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7d3fe81314c08" /><Relationship Type="http://schemas.openxmlformats.org/officeDocument/2006/relationships/slide" Target="/ppt/slides/slide1.xml" Id="R81281a8744f74f2b" /><Relationship Type="http://schemas.openxmlformats.org/officeDocument/2006/relationships/slide" Target="/ppt/slides/slide2.xml" Id="Rf8e1670c1849448e" /><Relationship Type="http://schemas.openxmlformats.org/officeDocument/2006/relationships/slide" Target="/ppt/slides/slide3.xml" Id="R27af7f70d26f45bf" /><Relationship Type="http://schemas.openxmlformats.org/officeDocument/2006/relationships/slide" Target="/ppt/slides/slide4.xml" Id="Re2ef2a9908974bd0" /><Relationship Type="http://schemas.openxmlformats.org/officeDocument/2006/relationships/slide" Target="/ppt/slides/slide5.xml" Id="Re92d6803d7ee486f" /><Relationship Type="http://schemas.openxmlformats.org/officeDocument/2006/relationships/slide" Target="/ppt/slides/slide6.xml" Id="R5d0f75b1a99b40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bfde4deba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8dea9db3c4fa8" /><Relationship Type="http://schemas.openxmlformats.org/officeDocument/2006/relationships/theme" Target="/ppt/slideMasters/theme/theme1.xml" Id="Rb0b892aec22c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8dea9db3c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c3d1c41da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fecda9fd3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4d410f01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09fcfee2c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3a2cee07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6c916a0449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GORSETLIA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GORSETLIA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8 351 533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4 976 373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897 025 892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GORSETLIA UTVIKLING AS</a:t>
            </a:r>
          </a:p>
        </p:txBody>
      </p:sp>
    </p:spTree>
  </p:cSld>
  <p:clrMapOvr>
    <a:masterClrMapping xmlns:a="http://schemas.openxmlformats.org/drawingml/2006/main"/>
  </p:clrMapOvr>
</p:sld>
</file>