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afbf1a468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ad1c04e4b446fe"/>
  </p:sldMasterIdLst>
  <p:sldIdLst>
    <p:sldId xmlns:r="http://schemas.openxmlformats.org/officeDocument/2006/relationships" id="256" r:id="R5a595c02669d4d04"/>
    <p:sldId xmlns:r="http://schemas.openxmlformats.org/officeDocument/2006/relationships" id="257" r:id="R1ef3e797830048d2"/>
    <p:sldId xmlns:r="http://schemas.openxmlformats.org/officeDocument/2006/relationships" id="258" r:id="R2ae227f3adf64078"/>
    <p:sldId xmlns:r="http://schemas.openxmlformats.org/officeDocument/2006/relationships" id="259" r:id="Rdf4c690e01b84dab"/>
    <p:sldId xmlns:r="http://schemas.openxmlformats.org/officeDocument/2006/relationships" id="260" r:id="Rd34657839dec4d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d1c04e4b446fe" /><Relationship Type="http://schemas.openxmlformats.org/officeDocument/2006/relationships/slide" Target="/ppt/slides/slide1.xml" Id="R5a595c02669d4d04" /><Relationship Type="http://schemas.openxmlformats.org/officeDocument/2006/relationships/slide" Target="/ppt/slides/slide2.xml" Id="R1ef3e797830048d2" /><Relationship Type="http://schemas.openxmlformats.org/officeDocument/2006/relationships/slide" Target="/ppt/slides/slide3.xml" Id="R2ae227f3adf64078" /><Relationship Type="http://schemas.openxmlformats.org/officeDocument/2006/relationships/slide" Target="/ppt/slides/slide4.xml" Id="Rdf4c690e01b84dab" /><Relationship Type="http://schemas.openxmlformats.org/officeDocument/2006/relationships/slide" Target="/ppt/slides/slide5.xml" Id="Rd34657839dec4d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0742e806343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faba43150423c" /><Relationship Type="http://schemas.openxmlformats.org/officeDocument/2006/relationships/theme" Target="/ppt/slideMasters/theme/theme1.xml" Id="R3d4f2cb7d731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efaba4315042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40b69329747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3bbad9fd946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f60b260884e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81628405b45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c279343e840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LOKOMOTIVPERSONALETS FORENING DRAMMEN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LOKOMOTIVPERSONALETS FORENING DRAMMEN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LOKOMOTIVPERSONALETS FORENING DRAMMEN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LOKOMOTIVPERSONALETS FORENING DRAMMEN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LOKOMOTIVPERSONALETS FORENING DRAMMEN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LOKOMOTIVPERSONALETS FORENING DRAMMEN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 torg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27 57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nlf.drammen@nsb.no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897 016 842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LOKOMOTIVPERSONALETS FORENING DRAMMEN</a:t>
            </a:r>
          </a:p>
        </p:txBody>
      </p:sp>
    </p:spTree>
  </p:cSld>
  <p:clrMapOvr>
    <a:masterClrMapping xmlns:a="http://schemas.openxmlformats.org/drawingml/2006/main"/>
  </p:clrMapOvr>
</p:sld>
</file>