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d4b3290d1c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57f4069d24f8d"/>
  </p:sldMasterIdLst>
  <p:sldIdLst>
    <p:sldId xmlns:r="http://schemas.openxmlformats.org/officeDocument/2006/relationships" id="256" r:id="R6ef603e04afd4722"/>
    <p:sldId xmlns:r="http://schemas.openxmlformats.org/officeDocument/2006/relationships" id="257" r:id="Ra499af72080c4fd0"/>
    <p:sldId xmlns:r="http://schemas.openxmlformats.org/officeDocument/2006/relationships" id="258" r:id="R38a17d6403274f3e"/>
    <p:sldId xmlns:r="http://schemas.openxmlformats.org/officeDocument/2006/relationships" id="259" r:id="Rf80134798328436e"/>
    <p:sldId xmlns:r="http://schemas.openxmlformats.org/officeDocument/2006/relationships" id="260" r:id="Rd9500c5784a54770"/>
    <p:sldId xmlns:r="http://schemas.openxmlformats.org/officeDocument/2006/relationships" id="261" r:id="R579f71963024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57f4069d24f8d" /><Relationship Type="http://schemas.openxmlformats.org/officeDocument/2006/relationships/slide" Target="/ppt/slides/slide1.xml" Id="R6ef603e04afd4722" /><Relationship Type="http://schemas.openxmlformats.org/officeDocument/2006/relationships/slide" Target="/ppt/slides/slide2.xml" Id="Ra499af72080c4fd0" /><Relationship Type="http://schemas.openxmlformats.org/officeDocument/2006/relationships/slide" Target="/ppt/slides/slide3.xml" Id="R38a17d6403274f3e" /><Relationship Type="http://schemas.openxmlformats.org/officeDocument/2006/relationships/slide" Target="/ppt/slides/slide4.xml" Id="Rf80134798328436e" /><Relationship Type="http://schemas.openxmlformats.org/officeDocument/2006/relationships/slide" Target="/ppt/slides/slide5.xml" Id="Rd9500c5784a54770" /><Relationship Type="http://schemas.openxmlformats.org/officeDocument/2006/relationships/slide" Target="/ppt/slides/slide6.xml" Id="R579f71963024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966b8bcbb48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6567c21454592" /><Relationship Type="http://schemas.openxmlformats.org/officeDocument/2006/relationships/theme" Target="/ppt/slideMasters/theme/theme1.xml" Id="R0990ee314b20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6567c2145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16e5e418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a6069303c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59d115d77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7e160b1644d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6eac5c39740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f954ff5ca49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NEDREMYR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NEDREMYR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NEDREMYR AS ble etablert [år] og holder til i Hovet.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NEDREMYR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NEDREMYR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NEDREMYR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NEDREMYR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NEDREMYR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Augunsetvegen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3577 Hovet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897 016 532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NEDREMYR AS</a:t>
            </a:r>
          </a:p>
        </p:txBody>
      </p:sp>
    </p:spTree>
  </p:cSld>
  <p:clrMapOvr>
    <a:masterClrMapping xmlns:a="http://schemas.openxmlformats.org/drawingml/2006/main"/>
  </p:clrMapOvr>
</p:sld>
</file>