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c3fb7ca2e4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2f6f6de61d467c"/>
  </p:sldMasterIdLst>
  <p:sldIdLst>
    <p:sldId xmlns:r="http://schemas.openxmlformats.org/officeDocument/2006/relationships" id="256" r:id="R7ba15f170f3e4f64"/>
    <p:sldId xmlns:r="http://schemas.openxmlformats.org/officeDocument/2006/relationships" id="257" r:id="R9de6b0cc2a864cc3"/>
    <p:sldId xmlns:r="http://schemas.openxmlformats.org/officeDocument/2006/relationships" id="258" r:id="R18b9f0ed1fc14eac"/>
    <p:sldId xmlns:r="http://schemas.openxmlformats.org/officeDocument/2006/relationships" id="259" r:id="R30c578f9938248d6"/>
    <p:sldId xmlns:r="http://schemas.openxmlformats.org/officeDocument/2006/relationships" id="260" r:id="R30ffb437e4c54684"/>
    <p:sldId xmlns:r="http://schemas.openxmlformats.org/officeDocument/2006/relationships" id="261" r:id="R357461f38bdc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2f6f6de61d467c" /><Relationship Type="http://schemas.openxmlformats.org/officeDocument/2006/relationships/slide" Target="/ppt/slides/slide1.xml" Id="R7ba15f170f3e4f64" /><Relationship Type="http://schemas.openxmlformats.org/officeDocument/2006/relationships/slide" Target="/ppt/slides/slide2.xml" Id="R9de6b0cc2a864cc3" /><Relationship Type="http://schemas.openxmlformats.org/officeDocument/2006/relationships/slide" Target="/ppt/slides/slide3.xml" Id="R18b9f0ed1fc14eac" /><Relationship Type="http://schemas.openxmlformats.org/officeDocument/2006/relationships/slide" Target="/ppt/slides/slide4.xml" Id="R30c578f9938248d6" /><Relationship Type="http://schemas.openxmlformats.org/officeDocument/2006/relationships/slide" Target="/ppt/slides/slide5.xml" Id="R30ffb437e4c54684" /><Relationship Type="http://schemas.openxmlformats.org/officeDocument/2006/relationships/slide" Target="/ppt/slides/slide6.xml" Id="R357461f38bdc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44aeef3e842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01227bb0b4fbc" /><Relationship Type="http://schemas.openxmlformats.org/officeDocument/2006/relationships/theme" Target="/ppt/slideMasters/theme/theme1.xml" Id="R28ff38dcd21044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01227bb0b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d76b408c44e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224fce58a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f50d155964c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d847e6dd3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40284f9434b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8d3c34d30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TREPLEIEFIRMAET LILLEBY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TREPLEIEFIRMAET LILLEBY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TREPLEIEFIRMAET LILLEBY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TREPLEIEFIRMAET LILLEBY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TREPLEIEFIRMAET LILLEBY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TREPLEIEFIRMAET LILLEBY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LILLEBY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TREPLEIEFIRMAET LILLEBY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897 005 182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TREPLEIEFIRMAET LILLEBY AS</a:t>
            </a:r>
          </a:p>
        </p:txBody>
      </p:sp>
    </p:spTree>
  </p:cSld>
  <p:clrMapOvr>
    <a:masterClrMapping xmlns:a="http://schemas.openxmlformats.org/drawingml/2006/main"/>
  </p:clrMapOvr>
</p:sld>
</file>