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18a0a2d9a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fcc619701e4a1e"/>
  </p:sldMasterIdLst>
  <p:sldIdLst>
    <p:sldId xmlns:r="http://schemas.openxmlformats.org/officeDocument/2006/relationships" id="256" r:id="Rd7eb183a4b884164"/>
    <p:sldId xmlns:r="http://schemas.openxmlformats.org/officeDocument/2006/relationships" id="257" r:id="R7435d7c5255f4420"/>
    <p:sldId xmlns:r="http://schemas.openxmlformats.org/officeDocument/2006/relationships" id="258" r:id="R3f3086b8fc1e42a1"/>
    <p:sldId xmlns:r="http://schemas.openxmlformats.org/officeDocument/2006/relationships" id="259" r:id="R7494ff9244a544cd"/>
    <p:sldId xmlns:r="http://schemas.openxmlformats.org/officeDocument/2006/relationships" id="260" r:id="Rc7207bec002f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fcc619701e4a1e" /><Relationship Type="http://schemas.openxmlformats.org/officeDocument/2006/relationships/slide" Target="/ppt/slides/slide1.xml" Id="Rd7eb183a4b884164" /><Relationship Type="http://schemas.openxmlformats.org/officeDocument/2006/relationships/slide" Target="/ppt/slides/slide2.xml" Id="R7435d7c5255f4420" /><Relationship Type="http://schemas.openxmlformats.org/officeDocument/2006/relationships/slide" Target="/ppt/slides/slide3.xml" Id="R3f3086b8fc1e42a1" /><Relationship Type="http://schemas.openxmlformats.org/officeDocument/2006/relationships/slide" Target="/ppt/slides/slide4.xml" Id="R7494ff9244a544cd" /><Relationship Type="http://schemas.openxmlformats.org/officeDocument/2006/relationships/slide" Target="/ppt/slides/slide5.xml" Id="Rc7207bec002f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392ed45094a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5fbe421644350" /><Relationship Type="http://schemas.openxmlformats.org/officeDocument/2006/relationships/theme" Target="/ppt/slideMasters/theme/theme1.xml" Id="R6919ca7e18054f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35fbe4216443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313fc5d66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903b2e088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42211cde0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1b45de6fd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17a69f0aa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TEKAA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TEKAA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896 968 432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TEKAA AS</a:t>
            </a:r>
          </a:p>
        </p:txBody>
      </p:sp>
    </p:spTree>
  </p:cSld>
  <p:clrMapOvr>
    <a:masterClrMapping xmlns:a="http://schemas.openxmlformats.org/drawingml/2006/main"/>
  </p:clrMapOvr>
</p:sld>
</file>