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798483ad5145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cfa33f1974453"/>
  </p:sldMasterIdLst>
  <p:sldIdLst>
    <p:sldId xmlns:r="http://schemas.openxmlformats.org/officeDocument/2006/relationships" id="256" r:id="R89105747f5e04597"/>
    <p:sldId xmlns:r="http://schemas.openxmlformats.org/officeDocument/2006/relationships" id="257" r:id="R8d530b703aa64302"/>
    <p:sldId xmlns:r="http://schemas.openxmlformats.org/officeDocument/2006/relationships" id="258" r:id="R892549653b584cb8"/>
    <p:sldId xmlns:r="http://schemas.openxmlformats.org/officeDocument/2006/relationships" id="259" r:id="R15d516d8c13a4f7e"/>
    <p:sldId xmlns:r="http://schemas.openxmlformats.org/officeDocument/2006/relationships" id="260" r:id="Rbc116160e6094c3d"/>
    <p:sldId xmlns:r="http://schemas.openxmlformats.org/officeDocument/2006/relationships" id="261" r:id="R0e568cd7aed0440c"/>
    <p:sldId xmlns:r="http://schemas.openxmlformats.org/officeDocument/2006/relationships" id="262" r:id="R03d0b475c5ed48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cfa33f1974453" /><Relationship Type="http://schemas.openxmlformats.org/officeDocument/2006/relationships/slide" Target="/ppt/slides/slide1.xml" Id="R89105747f5e04597" /><Relationship Type="http://schemas.openxmlformats.org/officeDocument/2006/relationships/slide" Target="/ppt/slides/slide2.xml" Id="R8d530b703aa64302" /><Relationship Type="http://schemas.openxmlformats.org/officeDocument/2006/relationships/slide" Target="/ppt/slides/slide3.xml" Id="R892549653b584cb8" /><Relationship Type="http://schemas.openxmlformats.org/officeDocument/2006/relationships/slide" Target="/ppt/slides/slide4.xml" Id="R15d516d8c13a4f7e" /><Relationship Type="http://schemas.openxmlformats.org/officeDocument/2006/relationships/slide" Target="/ppt/slides/slide5.xml" Id="Rbc116160e6094c3d" /><Relationship Type="http://schemas.openxmlformats.org/officeDocument/2006/relationships/slide" Target="/ppt/slides/slide6.xml" Id="R0e568cd7aed0440c" /><Relationship Type="http://schemas.openxmlformats.org/officeDocument/2006/relationships/slide" Target="/ppt/slides/slide7.xml" Id="R03d0b475c5ed48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866fffe1b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b4d069bc24602" /><Relationship Type="http://schemas.openxmlformats.org/officeDocument/2006/relationships/theme" Target="/ppt/slideMasters/theme/theme1.xml" Id="R65099da90a9f44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db4d069bc246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762e5f6d147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ffe3f8a80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3ebf5f14447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8a51142ff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cba4df0a649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95d7ab62e48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416252a874c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SANDSLETTA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SANDSLETTA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SANDSLETTA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SANDSLETTA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SANDSLETTA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SANDSLETTA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−418 265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1 347 802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1 887 380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SANDSLETTA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NIKOMA ANNE BRITT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SANDSLETTA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896 956 582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SANDSLETTA AS</a:t>
            </a:r>
          </a:p>
        </p:txBody>
      </p:sp>
    </p:spTree>
  </p:cSld>
  <p:clrMapOvr>
    <a:masterClrMapping xmlns:a="http://schemas.openxmlformats.org/drawingml/2006/main"/>
  </p:clrMapOvr>
</p:sld>
</file>