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1078b00bf749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9ad149e1e94ec8"/>
  </p:sldMasterIdLst>
  <p:sldIdLst>
    <p:sldId xmlns:r="http://schemas.openxmlformats.org/officeDocument/2006/relationships" id="256" r:id="Raa0d21f00190493d"/>
    <p:sldId xmlns:r="http://schemas.openxmlformats.org/officeDocument/2006/relationships" id="257" r:id="R772754414e3f4e9e"/>
    <p:sldId xmlns:r="http://schemas.openxmlformats.org/officeDocument/2006/relationships" id="258" r:id="Re494c27807cf488e"/>
    <p:sldId xmlns:r="http://schemas.openxmlformats.org/officeDocument/2006/relationships" id="259" r:id="R888b1b5f09794dcb"/>
    <p:sldId xmlns:r="http://schemas.openxmlformats.org/officeDocument/2006/relationships" id="260" r:id="R3542eee715b04c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9ad149e1e94ec8" /><Relationship Type="http://schemas.openxmlformats.org/officeDocument/2006/relationships/slide" Target="/ppt/slides/slide1.xml" Id="Raa0d21f00190493d" /><Relationship Type="http://schemas.openxmlformats.org/officeDocument/2006/relationships/slide" Target="/ppt/slides/slide2.xml" Id="R772754414e3f4e9e" /><Relationship Type="http://schemas.openxmlformats.org/officeDocument/2006/relationships/slide" Target="/ppt/slides/slide3.xml" Id="Re494c27807cf488e" /><Relationship Type="http://schemas.openxmlformats.org/officeDocument/2006/relationships/slide" Target="/ppt/slides/slide4.xml" Id="R888b1b5f09794dcb" /><Relationship Type="http://schemas.openxmlformats.org/officeDocument/2006/relationships/slide" Target="/ppt/slides/slide5.xml" Id="R3542eee715b04c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589eb49c047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41177d3c14240" /><Relationship Type="http://schemas.openxmlformats.org/officeDocument/2006/relationships/theme" Target="/ppt/slideMasters/theme/theme1.xml" Id="R8e79fa79733f40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941177d3c142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bbb7158a345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3fea845f145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be2a6bc5c47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231b5a4c748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396dcecd146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STILLE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STILLE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896 898 272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STILLE EIENDOM AS</a:t>
            </a:r>
          </a:p>
        </p:txBody>
      </p:sp>
    </p:spTree>
  </p:cSld>
  <p:clrMapOvr>
    <a:masterClrMapping xmlns:a="http://schemas.openxmlformats.org/drawingml/2006/main"/>
  </p:clrMapOvr>
</p:sld>
</file>