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a8a0b63e3a4e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be76cab11541af"/>
  </p:sldMasterIdLst>
  <p:sldIdLst>
    <p:sldId xmlns:r="http://schemas.openxmlformats.org/officeDocument/2006/relationships" id="256" r:id="Rebb4fa8ac0884e99"/>
    <p:sldId xmlns:r="http://schemas.openxmlformats.org/officeDocument/2006/relationships" id="257" r:id="R6acda82caf044eb3"/>
    <p:sldId xmlns:r="http://schemas.openxmlformats.org/officeDocument/2006/relationships" id="258" r:id="Rb0e4534102214aa9"/>
    <p:sldId xmlns:r="http://schemas.openxmlformats.org/officeDocument/2006/relationships" id="259" r:id="R5fd15b9b27d2451d"/>
    <p:sldId xmlns:r="http://schemas.openxmlformats.org/officeDocument/2006/relationships" id="260" r:id="R781919872c4a4e22"/>
    <p:sldId xmlns:r="http://schemas.openxmlformats.org/officeDocument/2006/relationships" id="261" r:id="R71661ec8886c4ebc"/>
    <p:sldId xmlns:r="http://schemas.openxmlformats.org/officeDocument/2006/relationships" id="262" r:id="Rf69991e480b046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be76cab11541af" /><Relationship Type="http://schemas.openxmlformats.org/officeDocument/2006/relationships/slide" Target="/ppt/slides/slide1.xml" Id="Rebb4fa8ac0884e99" /><Relationship Type="http://schemas.openxmlformats.org/officeDocument/2006/relationships/slide" Target="/ppt/slides/slide2.xml" Id="R6acda82caf044eb3" /><Relationship Type="http://schemas.openxmlformats.org/officeDocument/2006/relationships/slide" Target="/ppt/slides/slide3.xml" Id="Rb0e4534102214aa9" /><Relationship Type="http://schemas.openxmlformats.org/officeDocument/2006/relationships/slide" Target="/ppt/slides/slide4.xml" Id="R5fd15b9b27d2451d" /><Relationship Type="http://schemas.openxmlformats.org/officeDocument/2006/relationships/slide" Target="/ppt/slides/slide5.xml" Id="R781919872c4a4e22" /><Relationship Type="http://schemas.openxmlformats.org/officeDocument/2006/relationships/slide" Target="/ppt/slides/slide6.xml" Id="R71661ec8886c4ebc" /><Relationship Type="http://schemas.openxmlformats.org/officeDocument/2006/relationships/slide" Target="/ppt/slides/slide7.xml" Id="Rf69991e480b046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801115028e4f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418b88ca14c47" /><Relationship Type="http://schemas.openxmlformats.org/officeDocument/2006/relationships/theme" Target="/ppt/slideMasters/theme/theme1.xml" Id="Rc018cdb5044c45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2418b88ca14c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c92ec7c0d4a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4e7aafdb244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daa7ace5b48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81aa596784f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dde9190c445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d4508f94b40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3ae7fdc8349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VAAGSBYEN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VAAGSBYEN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VAAGSBYEN I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VAAGSBYEN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VAAGSBYEN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VAAGSBYEN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701 910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502 914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390 946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1 514 833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2 293 345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VAAGSBYEN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 OG BERÅS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VAAGSBYEN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Bryggegata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4514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896 845 942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VAAGSBYEN I AS</a:t>
            </a:r>
          </a:p>
        </p:txBody>
      </p:sp>
    </p:spTree>
  </p:cSld>
  <p:clrMapOvr>
    <a:masterClrMapping xmlns:a="http://schemas.openxmlformats.org/drawingml/2006/main"/>
  </p:clrMapOvr>
</p:sld>
</file>