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9e78c48c0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77a64a80a9443c"/>
  </p:sldMasterIdLst>
  <p:sldIdLst>
    <p:sldId xmlns:r="http://schemas.openxmlformats.org/officeDocument/2006/relationships" id="256" r:id="R6f8d45d96f0143ee"/>
    <p:sldId xmlns:r="http://schemas.openxmlformats.org/officeDocument/2006/relationships" id="257" r:id="R30dc6e4059c541ae"/>
    <p:sldId xmlns:r="http://schemas.openxmlformats.org/officeDocument/2006/relationships" id="258" r:id="R920e29b5480d4713"/>
    <p:sldId xmlns:r="http://schemas.openxmlformats.org/officeDocument/2006/relationships" id="259" r:id="R5c544af1ff184bf4"/>
    <p:sldId xmlns:r="http://schemas.openxmlformats.org/officeDocument/2006/relationships" id="260" r:id="Rbeb52df426844fe3"/>
    <p:sldId xmlns:r="http://schemas.openxmlformats.org/officeDocument/2006/relationships" id="261" r:id="Rc5cc3f192ec445ac"/>
    <p:sldId xmlns:r="http://schemas.openxmlformats.org/officeDocument/2006/relationships" id="262" r:id="R619230b978c54e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7a64a80a9443c" /><Relationship Type="http://schemas.openxmlformats.org/officeDocument/2006/relationships/slide" Target="/ppt/slides/slide1.xml" Id="R6f8d45d96f0143ee" /><Relationship Type="http://schemas.openxmlformats.org/officeDocument/2006/relationships/slide" Target="/ppt/slides/slide2.xml" Id="R30dc6e4059c541ae" /><Relationship Type="http://schemas.openxmlformats.org/officeDocument/2006/relationships/slide" Target="/ppt/slides/slide3.xml" Id="R920e29b5480d4713" /><Relationship Type="http://schemas.openxmlformats.org/officeDocument/2006/relationships/slide" Target="/ppt/slides/slide4.xml" Id="R5c544af1ff184bf4" /><Relationship Type="http://schemas.openxmlformats.org/officeDocument/2006/relationships/slide" Target="/ppt/slides/slide5.xml" Id="Rbeb52df426844fe3" /><Relationship Type="http://schemas.openxmlformats.org/officeDocument/2006/relationships/slide" Target="/ppt/slides/slide6.xml" Id="Rc5cc3f192ec445ac" /><Relationship Type="http://schemas.openxmlformats.org/officeDocument/2006/relationships/slide" Target="/ppt/slides/slide7.xml" Id="R619230b978c54e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7d0ee01bf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f43f2cd64bf6" /><Relationship Type="http://schemas.openxmlformats.org/officeDocument/2006/relationships/theme" Target="/ppt/slideMasters/theme/theme1.xml" Id="R25e8d3562cda43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df43f2cd6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5a38fe718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798fb97f4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720ea45b0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4990a4dd044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53b495b8c45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b951502ad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0e6c09631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EGGAN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3 210 694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EGGAN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ELISABETH EGGAN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Steinbekkåsen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90 10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kjetil.eggan@online.no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896 785 982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EGGAN AS</a:t>
            </a:r>
          </a:p>
        </p:txBody>
      </p:sp>
    </p:spTree>
  </p:cSld>
  <p:clrMapOvr>
    <a:masterClrMapping xmlns:a="http://schemas.openxmlformats.org/drawingml/2006/main"/>
  </p:clrMapOvr>
</p:sld>
</file>