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3db23aaa7848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4a1cb8223c471b"/>
  </p:sldMasterIdLst>
  <p:sldIdLst>
    <p:sldId xmlns:r="http://schemas.openxmlformats.org/officeDocument/2006/relationships" id="256" r:id="R94aa6e3abe7a4760"/>
    <p:sldId xmlns:r="http://schemas.openxmlformats.org/officeDocument/2006/relationships" id="257" r:id="Rae0fe6c116c64e68"/>
    <p:sldId xmlns:r="http://schemas.openxmlformats.org/officeDocument/2006/relationships" id="258" r:id="R361ba32bb4ca493d"/>
    <p:sldId xmlns:r="http://schemas.openxmlformats.org/officeDocument/2006/relationships" id="259" r:id="R3ab0992d94fe47c8"/>
    <p:sldId xmlns:r="http://schemas.openxmlformats.org/officeDocument/2006/relationships" id="260" r:id="R82147609c7af49c4"/>
    <p:sldId xmlns:r="http://schemas.openxmlformats.org/officeDocument/2006/relationships" id="261" r:id="Rd468dd53936348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4a1cb8223c471b" /><Relationship Type="http://schemas.openxmlformats.org/officeDocument/2006/relationships/slide" Target="/ppt/slides/slide1.xml" Id="R94aa6e3abe7a4760" /><Relationship Type="http://schemas.openxmlformats.org/officeDocument/2006/relationships/slide" Target="/ppt/slides/slide2.xml" Id="Rae0fe6c116c64e68" /><Relationship Type="http://schemas.openxmlformats.org/officeDocument/2006/relationships/slide" Target="/ppt/slides/slide3.xml" Id="R361ba32bb4ca493d" /><Relationship Type="http://schemas.openxmlformats.org/officeDocument/2006/relationships/slide" Target="/ppt/slides/slide4.xml" Id="R3ab0992d94fe47c8" /><Relationship Type="http://schemas.openxmlformats.org/officeDocument/2006/relationships/slide" Target="/ppt/slides/slide5.xml" Id="R82147609c7af49c4" /><Relationship Type="http://schemas.openxmlformats.org/officeDocument/2006/relationships/slide" Target="/ppt/slides/slide6.xml" Id="Rd468dd53936348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0322b907c64c6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9af3fc88154703" /><Relationship Type="http://schemas.openxmlformats.org/officeDocument/2006/relationships/theme" Target="/ppt/slideMasters/theme/theme1.xml" Id="Rcf83f4b1286842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9af3fc881547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4ef0e965049f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7a909909c41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1ff0f0197343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d13242fbdd41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df3bd4d4c640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5193266bae4ef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FERO AS ble etablert [år] og holder til i Søgne.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SIGVALD AAMODT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Veddertoppen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4642 Søgne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sigvald.aamodt@oneco.no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896 741 942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FERO AS</a:t>
            </a:r>
          </a:p>
        </p:txBody>
      </p:sp>
    </p:spTree>
  </p:cSld>
  <p:clrMapOvr>
    <a:masterClrMapping xmlns:a="http://schemas.openxmlformats.org/drawingml/2006/main"/>
  </p:clrMapOvr>
</p:sld>
</file>