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af7c90f1e14b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60101361b940df"/>
  </p:sldMasterIdLst>
  <p:sldIdLst>
    <p:sldId xmlns:r="http://schemas.openxmlformats.org/officeDocument/2006/relationships" id="256" r:id="R75b5ac1cc4ed474d"/>
    <p:sldId xmlns:r="http://schemas.openxmlformats.org/officeDocument/2006/relationships" id="257" r:id="R2f61f939982a4bbe"/>
    <p:sldId xmlns:r="http://schemas.openxmlformats.org/officeDocument/2006/relationships" id="258" r:id="R641ac59fa84b4d79"/>
    <p:sldId xmlns:r="http://schemas.openxmlformats.org/officeDocument/2006/relationships" id="259" r:id="Re866c1c04fa64a62"/>
    <p:sldId xmlns:r="http://schemas.openxmlformats.org/officeDocument/2006/relationships" id="260" r:id="R80b0e1ffa7984f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0101361b940df" /><Relationship Type="http://schemas.openxmlformats.org/officeDocument/2006/relationships/slide" Target="/ppt/slides/slide1.xml" Id="R75b5ac1cc4ed474d" /><Relationship Type="http://schemas.openxmlformats.org/officeDocument/2006/relationships/slide" Target="/ppt/slides/slide2.xml" Id="R2f61f939982a4bbe" /><Relationship Type="http://schemas.openxmlformats.org/officeDocument/2006/relationships/slide" Target="/ppt/slides/slide3.xml" Id="R641ac59fa84b4d79" /><Relationship Type="http://schemas.openxmlformats.org/officeDocument/2006/relationships/slide" Target="/ppt/slides/slide4.xml" Id="Re866c1c04fa64a62" /><Relationship Type="http://schemas.openxmlformats.org/officeDocument/2006/relationships/slide" Target="/ppt/slides/slide5.xml" Id="R80b0e1ffa7984f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ecfe2f3da245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ab5cf9dc84a27" /><Relationship Type="http://schemas.openxmlformats.org/officeDocument/2006/relationships/theme" Target="/ppt/slideMasters/theme/theme1.xml" Id="R55ea3ecd6fb646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5ab5cf9dc84a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47ce7046741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04ddea9bb40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eb9a7bb1940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d138076514b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0249e086e40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NORDFRAKT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NORDFRAKT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896 726 072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NORDFRAKT AS</a:t>
            </a:r>
          </a:p>
        </p:txBody>
      </p:sp>
    </p:spTree>
  </p:cSld>
  <p:clrMapOvr>
    <a:masterClrMapping xmlns:a="http://schemas.openxmlformats.org/drawingml/2006/main"/>
  </p:clrMapOvr>
</p:sld>
</file>