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86fda9031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7e4c248d734fe2"/>
  </p:sldMasterIdLst>
  <p:sldIdLst>
    <p:sldId xmlns:r="http://schemas.openxmlformats.org/officeDocument/2006/relationships" id="256" r:id="R1259b1de32524993"/>
    <p:sldId xmlns:r="http://schemas.openxmlformats.org/officeDocument/2006/relationships" id="257" r:id="Rbd955a4a83734e6d"/>
    <p:sldId xmlns:r="http://schemas.openxmlformats.org/officeDocument/2006/relationships" id="258" r:id="R992e5d66cc8d4ea0"/>
    <p:sldId xmlns:r="http://schemas.openxmlformats.org/officeDocument/2006/relationships" id="259" r:id="Rb575997753294a76"/>
    <p:sldId xmlns:r="http://schemas.openxmlformats.org/officeDocument/2006/relationships" id="260" r:id="R0df0b4dcfb6342bf"/>
    <p:sldId xmlns:r="http://schemas.openxmlformats.org/officeDocument/2006/relationships" id="261" r:id="R17630894189e4362"/>
    <p:sldId xmlns:r="http://schemas.openxmlformats.org/officeDocument/2006/relationships" id="262" r:id="R98cac5414c6c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e4c248d734fe2" /><Relationship Type="http://schemas.openxmlformats.org/officeDocument/2006/relationships/slide" Target="/ppt/slides/slide1.xml" Id="R1259b1de32524993" /><Relationship Type="http://schemas.openxmlformats.org/officeDocument/2006/relationships/slide" Target="/ppt/slides/slide2.xml" Id="Rbd955a4a83734e6d" /><Relationship Type="http://schemas.openxmlformats.org/officeDocument/2006/relationships/slide" Target="/ppt/slides/slide3.xml" Id="R992e5d66cc8d4ea0" /><Relationship Type="http://schemas.openxmlformats.org/officeDocument/2006/relationships/slide" Target="/ppt/slides/slide4.xml" Id="Rb575997753294a76" /><Relationship Type="http://schemas.openxmlformats.org/officeDocument/2006/relationships/slide" Target="/ppt/slides/slide5.xml" Id="R0df0b4dcfb6342bf" /><Relationship Type="http://schemas.openxmlformats.org/officeDocument/2006/relationships/slide" Target="/ppt/slides/slide6.xml" Id="R17630894189e4362" /><Relationship Type="http://schemas.openxmlformats.org/officeDocument/2006/relationships/slide" Target="/ppt/slides/slide7.xml" Id="R98cac5414c6c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4ea22febb4f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6edde74dc4edd" /><Relationship Type="http://schemas.openxmlformats.org/officeDocument/2006/relationships/theme" Target="/ppt/slideMasters/theme/theme1.xml" Id="Rb90e5a0b6ea3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6edde74dc4e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78c0dea1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36a6b25e940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3270abd80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f693ab0c2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7c35f975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766e16fe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d28ec0f59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EKREN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55 138 782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1 756 877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4 815 382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29 197 961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SPENNARMERING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 EIENDOM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90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896 711 792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EKREN MASKIN AS</a:t>
            </a:r>
          </a:p>
        </p:txBody>
      </p:sp>
    </p:spTree>
  </p:cSld>
  <p:clrMapOvr>
    <a:masterClrMapping xmlns:a="http://schemas.openxmlformats.org/drawingml/2006/main"/>
  </p:clrMapOvr>
</p:sld>
</file>