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b7b8c352f48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b335c959bd407f"/>
  </p:sldMasterIdLst>
  <p:sldIdLst>
    <p:sldId xmlns:r="http://schemas.openxmlformats.org/officeDocument/2006/relationships" id="256" r:id="R0bf27384f6dc47d6"/>
    <p:sldId xmlns:r="http://schemas.openxmlformats.org/officeDocument/2006/relationships" id="257" r:id="Rc598be5303f342df"/>
    <p:sldId xmlns:r="http://schemas.openxmlformats.org/officeDocument/2006/relationships" id="258" r:id="R3835ac55a6d34b96"/>
    <p:sldId xmlns:r="http://schemas.openxmlformats.org/officeDocument/2006/relationships" id="259" r:id="R4df1aa4061e347ce"/>
    <p:sldId xmlns:r="http://schemas.openxmlformats.org/officeDocument/2006/relationships" id="260" r:id="R12ae7e8343f04ed2"/>
    <p:sldId xmlns:r="http://schemas.openxmlformats.org/officeDocument/2006/relationships" id="261" r:id="Rd72be699e34d4a5c"/>
    <p:sldId xmlns:r="http://schemas.openxmlformats.org/officeDocument/2006/relationships" id="262" r:id="R9e7aac21f73f41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335c959bd407f" /><Relationship Type="http://schemas.openxmlformats.org/officeDocument/2006/relationships/slide" Target="/ppt/slides/slide1.xml" Id="R0bf27384f6dc47d6" /><Relationship Type="http://schemas.openxmlformats.org/officeDocument/2006/relationships/slide" Target="/ppt/slides/slide2.xml" Id="Rc598be5303f342df" /><Relationship Type="http://schemas.openxmlformats.org/officeDocument/2006/relationships/slide" Target="/ppt/slides/slide3.xml" Id="R3835ac55a6d34b96" /><Relationship Type="http://schemas.openxmlformats.org/officeDocument/2006/relationships/slide" Target="/ppt/slides/slide4.xml" Id="R4df1aa4061e347ce" /><Relationship Type="http://schemas.openxmlformats.org/officeDocument/2006/relationships/slide" Target="/ppt/slides/slide5.xml" Id="R12ae7e8343f04ed2" /><Relationship Type="http://schemas.openxmlformats.org/officeDocument/2006/relationships/slide" Target="/ppt/slides/slide6.xml" Id="Rd72be699e34d4a5c" /><Relationship Type="http://schemas.openxmlformats.org/officeDocument/2006/relationships/slide" Target="/ppt/slides/slide7.xml" Id="R9e7aac21f73f41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77a75e819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430c817804f6e" /><Relationship Type="http://schemas.openxmlformats.org/officeDocument/2006/relationships/theme" Target="/ppt/slideMasters/theme/theme1.xml" Id="R0a2a3b525d9b4b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b430c817804f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cf5054af349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6053b76ca45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fbdc6760d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8e214eb2844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9c499a43446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45073794644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14562f9e4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HAUSMANNS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HAUSMANNS AUTO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2 774 454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RANA ATTIQUE AHMAD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Micheletveien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hmauto@email.com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www.hausmannsauto.no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896 693 352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