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dd95fd604743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d7bd3d59d74ecd"/>
  </p:sldMasterIdLst>
  <p:sldIdLst>
    <p:sldId xmlns:r="http://schemas.openxmlformats.org/officeDocument/2006/relationships" id="256" r:id="R7fb3422f319a46c1"/>
    <p:sldId xmlns:r="http://schemas.openxmlformats.org/officeDocument/2006/relationships" id="257" r:id="R0514eded42fc4b81"/>
    <p:sldId xmlns:r="http://schemas.openxmlformats.org/officeDocument/2006/relationships" id="258" r:id="R6ba8d86fae224411"/>
    <p:sldId xmlns:r="http://schemas.openxmlformats.org/officeDocument/2006/relationships" id="259" r:id="R81b0b925adfd4512"/>
    <p:sldId xmlns:r="http://schemas.openxmlformats.org/officeDocument/2006/relationships" id="260" r:id="R8beb724a000a4c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d7bd3d59d74ecd" /><Relationship Type="http://schemas.openxmlformats.org/officeDocument/2006/relationships/slide" Target="/ppt/slides/slide1.xml" Id="R7fb3422f319a46c1" /><Relationship Type="http://schemas.openxmlformats.org/officeDocument/2006/relationships/slide" Target="/ppt/slides/slide2.xml" Id="R0514eded42fc4b81" /><Relationship Type="http://schemas.openxmlformats.org/officeDocument/2006/relationships/slide" Target="/ppt/slides/slide3.xml" Id="R6ba8d86fae224411" /><Relationship Type="http://schemas.openxmlformats.org/officeDocument/2006/relationships/slide" Target="/ppt/slides/slide4.xml" Id="R81b0b925adfd4512" /><Relationship Type="http://schemas.openxmlformats.org/officeDocument/2006/relationships/slide" Target="/ppt/slides/slide5.xml" Id="R8beb724a000a4c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d3ab62a3a74c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41730c6b44f34" /><Relationship Type="http://schemas.openxmlformats.org/officeDocument/2006/relationships/theme" Target="/ppt/slideMasters/theme/theme1.xml" Id="Ref7f6aa96cf948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641730c6b44f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86db24c5d4f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489d630dd49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17292d7bd4f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a0a21e3334d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0368db53945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RANDABERG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RANDABERG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RANDABERG VVS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RANDABERG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RANDABERG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RANDABERG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896 667 572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RANDABERG VVS AS</a:t>
            </a:r>
          </a:p>
        </p:txBody>
      </p:sp>
    </p:spTree>
  </p:cSld>
  <p:clrMapOvr>
    <a:masterClrMapping xmlns:a="http://schemas.openxmlformats.org/drawingml/2006/main"/>
  </p:clrMapOvr>
</p:sld>
</file>