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2ac89838af4b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f633ac30c14f2a"/>
  </p:sldMasterIdLst>
  <p:sldIdLst>
    <p:sldId xmlns:r="http://schemas.openxmlformats.org/officeDocument/2006/relationships" id="256" r:id="Raa5862eeab9c423e"/>
    <p:sldId xmlns:r="http://schemas.openxmlformats.org/officeDocument/2006/relationships" id="257" r:id="R7c0bd2d364204082"/>
    <p:sldId xmlns:r="http://schemas.openxmlformats.org/officeDocument/2006/relationships" id="258" r:id="R18353f52edd84526"/>
    <p:sldId xmlns:r="http://schemas.openxmlformats.org/officeDocument/2006/relationships" id="259" r:id="R26b1fcfec04941bb"/>
    <p:sldId xmlns:r="http://schemas.openxmlformats.org/officeDocument/2006/relationships" id="260" r:id="R5e3c2ca3ae7148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f633ac30c14f2a" /><Relationship Type="http://schemas.openxmlformats.org/officeDocument/2006/relationships/slide" Target="/ppt/slides/slide1.xml" Id="Raa5862eeab9c423e" /><Relationship Type="http://schemas.openxmlformats.org/officeDocument/2006/relationships/slide" Target="/ppt/slides/slide2.xml" Id="R7c0bd2d364204082" /><Relationship Type="http://schemas.openxmlformats.org/officeDocument/2006/relationships/slide" Target="/ppt/slides/slide3.xml" Id="R18353f52edd84526" /><Relationship Type="http://schemas.openxmlformats.org/officeDocument/2006/relationships/slide" Target="/ppt/slides/slide4.xml" Id="R26b1fcfec04941bb" /><Relationship Type="http://schemas.openxmlformats.org/officeDocument/2006/relationships/slide" Target="/ppt/slides/slide5.xml" Id="R5e3c2ca3ae7148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5d069d380c45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f7f1311fbc484c" /><Relationship Type="http://schemas.openxmlformats.org/officeDocument/2006/relationships/theme" Target="/ppt/slideMasters/theme/theme1.xml" Id="Rd226e5bd5b7442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ff7f1311fbc484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23f1e0683944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6b9c251e1c49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c4cc02357040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23121c6b2a40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7e553613a244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HELIKA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HELIKA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HELIKA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HELIKA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HELIKA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HELIKA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896 662 422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HELIKA HOLDING AS</a:t>
            </a:r>
          </a:p>
        </p:txBody>
      </p:sp>
    </p:spTree>
  </p:cSld>
  <p:clrMapOvr>
    <a:masterClrMapping xmlns:a="http://schemas.openxmlformats.org/drawingml/2006/main"/>
  </p:clrMapOvr>
</p:sld>
</file>