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f59075d97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39aa390fa4229"/>
  </p:sldMasterIdLst>
  <p:sldIdLst>
    <p:sldId xmlns:r="http://schemas.openxmlformats.org/officeDocument/2006/relationships" id="256" r:id="R6a3954949eac4eaf"/>
    <p:sldId xmlns:r="http://schemas.openxmlformats.org/officeDocument/2006/relationships" id="257" r:id="R088cfb8ebe6b404d"/>
    <p:sldId xmlns:r="http://schemas.openxmlformats.org/officeDocument/2006/relationships" id="258" r:id="R1736782269aa4d91"/>
    <p:sldId xmlns:r="http://schemas.openxmlformats.org/officeDocument/2006/relationships" id="259" r:id="R24895f75ea0b49e3"/>
    <p:sldId xmlns:r="http://schemas.openxmlformats.org/officeDocument/2006/relationships" id="260" r:id="R22bfd87c1f01449b"/>
    <p:sldId xmlns:r="http://schemas.openxmlformats.org/officeDocument/2006/relationships" id="261" r:id="R16596e6780be415d"/>
    <p:sldId xmlns:r="http://schemas.openxmlformats.org/officeDocument/2006/relationships" id="262" r:id="R11d310faf851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39aa390fa4229" /><Relationship Type="http://schemas.openxmlformats.org/officeDocument/2006/relationships/slide" Target="/ppt/slides/slide1.xml" Id="R6a3954949eac4eaf" /><Relationship Type="http://schemas.openxmlformats.org/officeDocument/2006/relationships/slide" Target="/ppt/slides/slide2.xml" Id="R088cfb8ebe6b404d" /><Relationship Type="http://schemas.openxmlformats.org/officeDocument/2006/relationships/slide" Target="/ppt/slides/slide3.xml" Id="R1736782269aa4d91" /><Relationship Type="http://schemas.openxmlformats.org/officeDocument/2006/relationships/slide" Target="/ppt/slides/slide4.xml" Id="R24895f75ea0b49e3" /><Relationship Type="http://schemas.openxmlformats.org/officeDocument/2006/relationships/slide" Target="/ppt/slides/slide5.xml" Id="R22bfd87c1f01449b" /><Relationship Type="http://schemas.openxmlformats.org/officeDocument/2006/relationships/slide" Target="/ppt/slides/slide6.xml" Id="R16596e6780be415d" /><Relationship Type="http://schemas.openxmlformats.org/officeDocument/2006/relationships/slide" Target="/ppt/slides/slide7.xml" Id="R11d310faf851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38e159c5e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1a70b0e0e4563" /><Relationship Type="http://schemas.openxmlformats.org/officeDocument/2006/relationships/theme" Target="/ppt/slideMasters/theme/theme1.xml" Id="Rf5526a96dd434c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1a70b0e0e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78460989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73e01df8a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33ef1903d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3a803be76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818619ef47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79102a28a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031fc688e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SØRLANDETS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SØRLANDETS ELEKTRO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45 483 433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6 729 003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4 889 465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13 776 844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24 682 059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ELEKTRISK INVEST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IHME PÅL TOFTE  –  22,8 %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VETNES ANDERS  –  22,8 %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WÅGSÅS GEIR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STUSVIK DANIEL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Sandskargata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rune@seeas.no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896 630 342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SØRLANDETS ELEKTRO AS</a:t>
            </a:r>
          </a:p>
        </p:txBody>
      </p:sp>
    </p:spTree>
  </p:cSld>
  <p:clrMapOvr>
    <a:masterClrMapping xmlns:a="http://schemas.openxmlformats.org/drawingml/2006/main"/>
  </p:clrMapOvr>
</p:sld>
</file>