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26c194402e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6215483164250"/>
  </p:sldMasterIdLst>
  <p:sldIdLst>
    <p:sldId xmlns:r="http://schemas.openxmlformats.org/officeDocument/2006/relationships" id="256" r:id="R9fda2b18964b4ed9"/>
    <p:sldId xmlns:r="http://schemas.openxmlformats.org/officeDocument/2006/relationships" id="257" r:id="Rcf609d5b88f4478c"/>
    <p:sldId xmlns:r="http://schemas.openxmlformats.org/officeDocument/2006/relationships" id="258" r:id="R84ba63740c534a81"/>
    <p:sldId xmlns:r="http://schemas.openxmlformats.org/officeDocument/2006/relationships" id="259" r:id="Ra1731f11fce348e1"/>
    <p:sldId xmlns:r="http://schemas.openxmlformats.org/officeDocument/2006/relationships" id="260" r:id="Refc8783a1d10455d"/>
    <p:sldId xmlns:r="http://schemas.openxmlformats.org/officeDocument/2006/relationships" id="261" r:id="R7449ea6194f84c41"/>
    <p:sldId xmlns:r="http://schemas.openxmlformats.org/officeDocument/2006/relationships" id="262" r:id="Rbdf8d61e0b98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6215483164250" /><Relationship Type="http://schemas.openxmlformats.org/officeDocument/2006/relationships/slide" Target="/ppt/slides/slide1.xml" Id="R9fda2b18964b4ed9" /><Relationship Type="http://schemas.openxmlformats.org/officeDocument/2006/relationships/slide" Target="/ppt/slides/slide2.xml" Id="Rcf609d5b88f4478c" /><Relationship Type="http://schemas.openxmlformats.org/officeDocument/2006/relationships/slide" Target="/ppt/slides/slide3.xml" Id="R84ba63740c534a81" /><Relationship Type="http://schemas.openxmlformats.org/officeDocument/2006/relationships/slide" Target="/ppt/slides/slide4.xml" Id="Ra1731f11fce348e1" /><Relationship Type="http://schemas.openxmlformats.org/officeDocument/2006/relationships/slide" Target="/ppt/slides/slide5.xml" Id="Refc8783a1d10455d" /><Relationship Type="http://schemas.openxmlformats.org/officeDocument/2006/relationships/slide" Target="/ppt/slides/slide6.xml" Id="R7449ea6194f84c41" /><Relationship Type="http://schemas.openxmlformats.org/officeDocument/2006/relationships/slide" Target="/ppt/slides/slide7.xml" Id="Rbdf8d61e0b98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04b67f53cd41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33af9e3674c24" /><Relationship Type="http://schemas.openxmlformats.org/officeDocument/2006/relationships/theme" Target="/ppt/slideMasters/theme/theme1.xml" Id="R80e9798bb45747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233af9e367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39ce7c7c4c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466c1cb5545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9c611529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2fe960314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8a450083445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91d400bc64c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5ba675f9a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ONAR BOTTEN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ONAR BOTTEN ARKITEKTUR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394 450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BOTTEN ONAR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Holms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896 628 992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ONAR BOTTEN ARKITEKTUR AS</a:t>
            </a:r>
          </a:p>
        </p:txBody>
      </p:sp>
    </p:spTree>
  </p:cSld>
  <p:clrMapOvr>
    <a:masterClrMapping xmlns:a="http://schemas.openxmlformats.org/drawingml/2006/main"/>
  </p:clrMapOvr>
</p:sld>
</file>