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b8107c35514f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021f54bb64eb9"/>
  </p:sldMasterIdLst>
  <p:sldIdLst>
    <p:sldId xmlns:r="http://schemas.openxmlformats.org/officeDocument/2006/relationships" id="256" r:id="R0356fd48f2ae42c3"/>
    <p:sldId xmlns:r="http://schemas.openxmlformats.org/officeDocument/2006/relationships" id="257" r:id="R4eeb39db87b343be"/>
    <p:sldId xmlns:r="http://schemas.openxmlformats.org/officeDocument/2006/relationships" id="258" r:id="R849b07cd0506410b"/>
    <p:sldId xmlns:r="http://schemas.openxmlformats.org/officeDocument/2006/relationships" id="259" r:id="Rfbf40776d30b42e6"/>
    <p:sldId xmlns:r="http://schemas.openxmlformats.org/officeDocument/2006/relationships" id="260" r:id="R661f0572e2bf4430"/>
    <p:sldId xmlns:r="http://schemas.openxmlformats.org/officeDocument/2006/relationships" id="261" r:id="R5a58197f1a034f8f"/>
    <p:sldId xmlns:r="http://schemas.openxmlformats.org/officeDocument/2006/relationships" id="262" r:id="R6034d6ccab09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021f54bb64eb9" /><Relationship Type="http://schemas.openxmlformats.org/officeDocument/2006/relationships/slide" Target="/ppt/slides/slide1.xml" Id="R0356fd48f2ae42c3" /><Relationship Type="http://schemas.openxmlformats.org/officeDocument/2006/relationships/slide" Target="/ppt/slides/slide2.xml" Id="R4eeb39db87b343be" /><Relationship Type="http://schemas.openxmlformats.org/officeDocument/2006/relationships/slide" Target="/ppt/slides/slide3.xml" Id="R849b07cd0506410b" /><Relationship Type="http://schemas.openxmlformats.org/officeDocument/2006/relationships/slide" Target="/ppt/slides/slide4.xml" Id="Rfbf40776d30b42e6" /><Relationship Type="http://schemas.openxmlformats.org/officeDocument/2006/relationships/slide" Target="/ppt/slides/slide5.xml" Id="R661f0572e2bf4430" /><Relationship Type="http://schemas.openxmlformats.org/officeDocument/2006/relationships/slide" Target="/ppt/slides/slide6.xml" Id="R5a58197f1a034f8f" /><Relationship Type="http://schemas.openxmlformats.org/officeDocument/2006/relationships/slide" Target="/ppt/slides/slide7.xml" Id="R6034d6ccab09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ee0f881e6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dbc6bac094500" /><Relationship Type="http://schemas.openxmlformats.org/officeDocument/2006/relationships/theme" Target="/ppt/slideMasters/theme/theme1.xml" Id="R3c0310adfa99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fdbc6bac09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a4f5994b441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c679d47a44c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e95a613ac4b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ca825b8fe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2790323004c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c69b77d04c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89388c186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KLA-TJENESTER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KLA-TJENESTER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345 360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368 790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KRISTEN TRØMBORG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TOR ANDERS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KONGEVOLD LISBETH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896 558 722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