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2050d2d53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fe0308a6b14736"/>
  </p:sldMasterIdLst>
  <p:sldIdLst>
    <p:sldId xmlns:r="http://schemas.openxmlformats.org/officeDocument/2006/relationships" id="256" r:id="R1dcfe5f8ac4940c9"/>
    <p:sldId xmlns:r="http://schemas.openxmlformats.org/officeDocument/2006/relationships" id="257" r:id="Rbf22d1619cc74da4"/>
    <p:sldId xmlns:r="http://schemas.openxmlformats.org/officeDocument/2006/relationships" id="258" r:id="R0ddedf697ed8423e"/>
    <p:sldId xmlns:r="http://schemas.openxmlformats.org/officeDocument/2006/relationships" id="259" r:id="Rbc65df53466142d3"/>
    <p:sldId xmlns:r="http://schemas.openxmlformats.org/officeDocument/2006/relationships" id="260" r:id="R355d4ee78da3463e"/>
    <p:sldId xmlns:r="http://schemas.openxmlformats.org/officeDocument/2006/relationships" id="261" r:id="R78aa24a587794381"/>
    <p:sldId xmlns:r="http://schemas.openxmlformats.org/officeDocument/2006/relationships" id="262" r:id="R33cd04a4396a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e0308a6b14736" /><Relationship Type="http://schemas.openxmlformats.org/officeDocument/2006/relationships/slide" Target="/ppt/slides/slide1.xml" Id="R1dcfe5f8ac4940c9" /><Relationship Type="http://schemas.openxmlformats.org/officeDocument/2006/relationships/slide" Target="/ppt/slides/slide2.xml" Id="Rbf22d1619cc74da4" /><Relationship Type="http://schemas.openxmlformats.org/officeDocument/2006/relationships/slide" Target="/ppt/slides/slide3.xml" Id="R0ddedf697ed8423e" /><Relationship Type="http://schemas.openxmlformats.org/officeDocument/2006/relationships/slide" Target="/ppt/slides/slide4.xml" Id="Rbc65df53466142d3" /><Relationship Type="http://schemas.openxmlformats.org/officeDocument/2006/relationships/slide" Target="/ppt/slides/slide5.xml" Id="R355d4ee78da3463e" /><Relationship Type="http://schemas.openxmlformats.org/officeDocument/2006/relationships/slide" Target="/ppt/slides/slide6.xml" Id="R78aa24a587794381" /><Relationship Type="http://schemas.openxmlformats.org/officeDocument/2006/relationships/slide" Target="/ppt/slides/slide7.xml" Id="R33cd04a4396a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8928ff2db4e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1e70630634304" /><Relationship Type="http://schemas.openxmlformats.org/officeDocument/2006/relationships/theme" Target="/ppt/slideMasters/theme/theme1.xml" Id="R14ae474ba76845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1e706306343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afc1b400c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8974e0147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06efe4aa0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7cdfb65c54f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7e8a4ee2e4c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d895731c84e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f240a34b4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VESTVEIEN 303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VESTVEIEN 303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−2 601 669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5 924 951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HAAVARD HØIE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KYSTUTVIKLING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Grimestadstranda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896 546 872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VESTVEIEN 303 AS</a:t>
            </a:r>
          </a:p>
        </p:txBody>
      </p:sp>
    </p:spTree>
  </p:cSld>
  <p:clrMapOvr>
    <a:masterClrMapping xmlns:a="http://schemas.openxmlformats.org/drawingml/2006/main"/>
  </p:clrMapOvr>
</p:sld>
</file>