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4caea0b8b849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f1faf20736411a"/>
  </p:sldMasterIdLst>
  <p:sldIdLst>
    <p:sldId xmlns:r="http://schemas.openxmlformats.org/officeDocument/2006/relationships" id="256" r:id="Rf642874acfa6407a"/>
    <p:sldId xmlns:r="http://schemas.openxmlformats.org/officeDocument/2006/relationships" id="257" r:id="Rf0c04216841f4fc5"/>
    <p:sldId xmlns:r="http://schemas.openxmlformats.org/officeDocument/2006/relationships" id="258" r:id="Rddea9e1155434de8"/>
    <p:sldId xmlns:r="http://schemas.openxmlformats.org/officeDocument/2006/relationships" id="259" r:id="R24aa95de670141cb"/>
    <p:sldId xmlns:r="http://schemas.openxmlformats.org/officeDocument/2006/relationships" id="260" r:id="Rba68057d130b4cff"/>
    <p:sldId xmlns:r="http://schemas.openxmlformats.org/officeDocument/2006/relationships" id="261" r:id="R94d1114f035f4f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f1faf20736411a" /><Relationship Type="http://schemas.openxmlformats.org/officeDocument/2006/relationships/slide" Target="/ppt/slides/slide1.xml" Id="Rf642874acfa6407a" /><Relationship Type="http://schemas.openxmlformats.org/officeDocument/2006/relationships/slide" Target="/ppt/slides/slide2.xml" Id="Rf0c04216841f4fc5" /><Relationship Type="http://schemas.openxmlformats.org/officeDocument/2006/relationships/slide" Target="/ppt/slides/slide3.xml" Id="Rddea9e1155434de8" /><Relationship Type="http://schemas.openxmlformats.org/officeDocument/2006/relationships/slide" Target="/ppt/slides/slide4.xml" Id="R24aa95de670141cb" /><Relationship Type="http://schemas.openxmlformats.org/officeDocument/2006/relationships/slide" Target="/ppt/slides/slide5.xml" Id="Rba68057d130b4cff" /><Relationship Type="http://schemas.openxmlformats.org/officeDocument/2006/relationships/slide" Target="/ppt/slides/slide6.xml" Id="R94d1114f035f4f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024d32605e41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1f9deffdd49f7" /><Relationship Type="http://schemas.openxmlformats.org/officeDocument/2006/relationships/theme" Target="/ppt/slideMasters/theme/theme1.xml" Id="R98904eb1d67b4c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21f9deffdd49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1f5af8b914d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883baa9994c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b2e67650f4d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cbd4be0804b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546b9200741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7e43879fd45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 ASIA HEGDEHAUGSVEIEN 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ASIA HEGDEHAUGSVEIEN 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ASIA HEGDEHAUGSVEIEN 31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ASIA HEGDEHAUGSVEIEN 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ASIA HEGDEHAUGSVEIEN 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ASIA HEGDEHAUGSVEIEN 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21 565 040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−745 066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−807 692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−529 815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5 331 330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ASIA HEGDEHAUGSVEIEN 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896 526 332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ASIA HEGDEHAUGSVEIEN 31 AS</a:t>
            </a:r>
          </a:p>
        </p:txBody>
      </p:sp>
    </p:spTree>
  </p:cSld>
  <p:clrMapOvr>
    <a:masterClrMapping xmlns:a="http://schemas.openxmlformats.org/drawingml/2006/main"/>
  </p:clrMapOvr>
</p:sld>
</file>