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610c9f9ad348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7d7ec36ac44cc9"/>
  </p:sldMasterIdLst>
  <p:sldIdLst>
    <p:sldId xmlns:r="http://schemas.openxmlformats.org/officeDocument/2006/relationships" id="256" r:id="R443e92f65c2140bd"/>
    <p:sldId xmlns:r="http://schemas.openxmlformats.org/officeDocument/2006/relationships" id="257" r:id="R1d31e47c37cd41dd"/>
    <p:sldId xmlns:r="http://schemas.openxmlformats.org/officeDocument/2006/relationships" id="258" r:id="Rcc677e490deb4dcb"/>
    <p:sldId xmlns:r="http://schemas.openxmlformats.org/officeDocument/2006/relationships" id="259" r:id="Ra3d87920f1344b9d"/>
    <p:sldId xmlns:r="http://schemas.openxmlformats.org/officeDocument/2006/relationships" id="260" r:id="R601bfcf3daab40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7d7ec36ac44cc9" /><Relationship Type="http://schemas.openxmlformats.org/officeDocument/2006/relationships/slide" Target="/ppt/slides/slide1.xml" Id="R443e92f65c2140bd" /><Relationship Type="http://schemas.openxmlformats.org/officeDocument/2006/relationships/slide" Target="/ppt/slides/slide2.xml" Id="R1d31e47c37cd41dd" /><Relationship Type="http://schemas.openxmlformats.org/officeDocument/2006/relationships/slide" Target="/ppt/slides/slide3.xml" Id="Rcc677e490deb4dcb" /><Relationship Type="http://schemas.openxmlformats.org/officeDocument/2006/relationships/slide" Target="/ppt/slides/slide4.xml" Id="Ra3d87920f1344b9d" /><Relationship Type="http://schemas.openxmlformats.org/officeDocument/2006/relationships/slide" Target="/ppt/slides/slide5.xml" Id="R601bfcf3daab40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c87364cfa046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6815795684fae" /><Relationship Type="http://schemas.openxmlformats.org/officeDocument/2006/relationships/theme" Target="/ppt/slideMasters/theme/theme1.xml" Id="R82333966022a44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76815795684f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4bfae22c543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c332167b745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5ce71fcce48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ecc05672d40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3173613ae4f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MEDITOR SEARCH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MEDITOR SEARCH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MEDITOR SEARCH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MEDITOR SEARCH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MEDITOR SEARCH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MEDITOR SEARCH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896 493 442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MEDITOR SEARCH AS</a:t>
            </a:r>
          </a:p>
        </p:txBody>
      </p:sp>
    </p:spTree>
  </p:cSld>
  <p:clrMapOvr>
    <a:masterClrMapping xmlns:a="http://schemas.openxmlformats.org/drawingml/2006/main"/>
  </p:clrMapOvr>
</p:sld>
</file>