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894427184e4d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4e6d216daf4d73"/>
  </p:sldMasterIdLst>
  <p:sldIdLst>
    <p:sldId xmlns:r="http://schemas.openxmlformats.org/officeDocument/2006/relationships" id="256" r:id="R8d8a5aa564b849e2"/>
    <p:sldId xmlns:r="http://schemas.openxmlformats.org/officeDocument/2006/relationships" id="257" r:id="Ra9acd408c9bf4672"/>
    <p:sldId xmlns:r="http://schemas.openxmlformats.org/officeDocument/2006/relationships" id="258" r:id="R903094ce0b49412d"/>
    <p:sldId xmlns:r="http://schemas.openxmlformats.org/officeDocument/2006/relationships" id="259" r:id="Rd3665346e04b42c9"/>
    <p:sldId xmlns:r="http://schemas.openxmlformats.org/officeDocument/2006/relationships" id="260" r:id="Rc9cc9977af814ffa"/>
    <p:sldId xmlns:r="http://schemas.openxmlformats.org/officeDocument/2006/relationships" id="261" r:id="Ra652de54a2d94e86"/>
    <p:sldId xmlns:r="http://schemas.openxmlformats.org/officeDocument/2006/relationships" id="262" r:id="Rc99253d15b414c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4e6d216daf4d73" /><Relationship Type="http://schemas.openxmlformats.org/officeDocument/2006/relationships/slide" Target="/ppt/slides/slide1.xml" Id="R8d8a5aa564b849e2" /><Relationship Type="http://schemas.openxmlformats.org/officeDocument/2006/relationships/slide" Target="/ppt/slides/slide2.xml" Id="Ra9acd408c9bf4672" /><Relationship Type="http://schemas.openxmlformats.org/officeDocument/2006/relationships/slide" Target="/ppt/slides/slide3.xml" Id="R903094ce0b49412d" /><Relationship Type="http://schemas.openxmlformats.org/officeDocument/2006/relationships/slide" Target="/ppt/slides/slide4.xml" Id="Rd3665346e04b42c9" /><Relationship Type="http://schemas.openxmlformats.org/officeDocument/2006/relationships/slide" Target="/ppt/slides/slide5.xml" Id="Rc9cc9977af814ffa" /><Relationship Type="http://schemas.openxmlformats.org/officeDocument/2006/relationships/slide" Target="/ppt/slides/slide6.xml" Id="Ra652de54a2d94e86" /><Relationship Type="http://schemas.openxmlformats.org/officeDocument/2006/relationships/slide" Target="/ppt/slides/slide7.xml" Id="Rc99253d15b414c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54edfede546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c1e8d59ca4156" /><Relationship Type="http://schemas.openxmlformats.org/officeDocument/2006/relationships/theme" Target="/ppt/slideMasters/theme/theme1.xml" Id="Rf018e0a6b0aa4a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5c1e8d59ca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33f7f483443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158951b0345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77e1802bb4b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2818796c847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abfdc2bfc43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f0e2da2d748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ab68d4aa543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 KAPITALFORVALTNING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 KAPITALFORVALTNING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133 856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−405 032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8 824 163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8 883 957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BHE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REX CAESAR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Vårlivegen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896 460 412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 KAPITALFORVALTNING AS</a:t>
            </a:r>
          </a:p>
        </p:txBody>
      </p:sp>
    </p:spTree>
  </p:cSld>
  <p:clrMapOvr>
    <a:masterClrMapping xmlns:a="http://schemas.openxmlformats.org/drawingml/2006/main"/>
  </p:clrMapOvr>
</p:sld>
</file>