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6f2a982fb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791c4134e40c0"/>
  </p:sldMasterIdLst>
  <p:sldIdLst>
    <p:sldId xmlns:r="http://schemas.openxmlformats.org/officeDocument/2006/relationships" id="256" r:id="R9e3241657b124f3c"/>
    <p:sldId xmlns:r="http://schemas.openxmlformats.org/officeDocument/2006/relationships" id="257" r:id="R2be8bfcfe56d49f8"/>
    <p:sldId xmlns:r="http://schemas.openxmlformats.org/officeDocument/2006/relationships" id="258" r:id="Re716530265b34ec5"/>
    <p:sldId xmlns:r="http://schemas.openxmlformats.org/officeDocument/2006/relationships" id="259" r:id="R57f54818b9254896"/>
    <p:sldId xmlns:r="http://schemas.openxmlformats.org/officeDocument/2006/relationships" id="260" r:id="R1f64770d40af40bb"/>
    <p:sldId xmlns:r="http://schemas.openxmlformats.org/officeDocument/2006/relationships" id="261" r:id="Raaf35410da3c4b1c"/>
    <p:sldId xmlns:r="http://schemas.openxmlformats.org/officeDocument/2006/relationships" id="262" r:id="R2bc0bf8d9454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791c4134e40c0" /><Relationship Type="http://schemas.openxmlformats.org/officeDocument/2006/relationships/slide" Target="/ppt/slides/slide1.xml" Id="R9e3241657b124f3c" /><Relationship Type="http://schemas.openxmlformats.org/officeDocument/2006/relationships/slide" Target="/ppt/slides/slide2.xml" Id="R2be8bfcfe56d49f8" /><Relationship Type="http://schemas.openxmlformats.org/officeDocument/2006/relationships/slide" Target="/ppt/slides/slide3.xml" Id="Re716530265b34ec5" /><Relationship Type="http://schemas.openxmlformats.org/officeDocument/2006/relationships/slide" Target="/ppt/slides/slide4.xml" Id="R57f54818b9254896" /><Relationship Type="http://schemas.openxmlformats.org/officeDocument/2006/relationships/slide" Target="/ppt/slides/slide5.xml" Id="R1f64770d40af40bb" /><Relationship Type="http://schemas.openxmlformats.org/officeDocument/2006/relationships/slide" Target="/ppt/slides/slide6.xml" Id="Raaf35410da3c4b1c" /><Relationship Type="http://schemas.openxmlformats.org/officeDocument/2006/relationships/slide" Target="/ppt/slides/slide7.xml" Id="R2bc0bf8d9454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cd933dfa6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6c83664c74382" /><Relationship Type="http://schemas.openxmlformats.org/officeDocument/2006/relationships/theme" Target="/ppt/slideMasters/theme/theme1.xml" Id="R1d8c5db61cb3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6c83664c7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f13141dab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e60b2706c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3da44b977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062a01f0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e44187c90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b2e3a57746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fd3edc66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UTLEIE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5 323 773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216 019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2 718 239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KÅRE LIEN TOMASSEN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 gate 102D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896 437 682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UTLEIE AS</a:t>
            </a:r>
          </a:p>
        </p:txBody>
      </p:sp>
    </p:spTree>
  </p:cSld>
  <p:clrMapOvr>
    <a:masterClrMapping xmlns:a="http://schemas.openxmlformats.org/drawingml/2006/main"/>
  </p:clrMapOvr>
</p:sld>
</file>