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74d6a0c99349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eb23f39b67466c"/>
  </p:sldMasterIdLst>
  <p:sldIdLst>
    <p:sldId xmlns:r="http://schemas.openxmlformats.org/officeDocument/2006/relationships" id="256" r:id="R58e104782ee14582"/>
    <p:sldId xmlns:r="http://schemas.openxmlformats.org/officeDocument/2006/relationships" id="257" r:id="R7d865f71d53e4f61"/>
    <p:sldId xmlns:r="http://schemas.openxmlformats.org/officeDocument/2006/relationships" id="258" r:id="Rd2e26d2198174531"/>
    <p:sldId xmlns:r="http://schemas.openxmlformats.org/officeDocument/2006/relationships" id="259" r:id="R0ba6b959d2264225"/>
    <p:sldId xmlns:r="http://schemas.openxmlformats.org/officeDocument/2006/relationships" id="260" r:id="Reb49f29e99994740"/>
    <p:sldId xmlns:r="http://schemas.openxmlformats.org/officeDocument/2006/relationships" id="261" r:id="Rb2a48c5c49c14333"/>
    <p:sldId xmlns:r="http://schemas.openxmlformats.org/officeDocument/2006/relationships" id="262" r:id="R5c66aa3b5c3649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eb23f39b67466c" /><Relationship Type="http://schemas.openxmlformats.org/officeDocument/2006/relationships/slide" Target="/ppt/slides/slide1.xml" Id="R58e104782ee14582" /><Relationship Type="http://schemas.openxmlformats.org/officeDocument/2006/relationships/slide" Target="/ppt/slides/slide2.xml" Id="R7d865f71d53e4f61" /><Relationship Type="http://schemas.openxmlformats.org/officeDocument/2006/relationships/slide" Target="/ppt/slides/slide3.xml" Id="Rd2e26d2198174531" /><Relationship Type="http://schemas.openxmlformats.org/officeDocument/2006/relationships/slide" Target="/ppt/slides/slide4.xml" Id="R0ba6b959d2264225" /><Relationship Type="http://schemas.openxmlformats.org/officeDocument/2006/relationships/slide" Target="/ppt/slides/slide5.xml" Id="Reb49f29e99994740" /><Relationship Type="http://schemas.openxmlformats.org/officeDocument/2006/relationships/slide" Target="/ppt/slides/slide6.xml" Id="Rb2a48c5c49c14333" /><Relationship Type="http://schemas.openxmlformats.org/officeDocument/2006/relationships/slide" Target="/ppt/slides/slide7.xml" Id="R5c66aa3b5c3649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8916397cd544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d4593dc394102" /><Relationship Type="http://schemas.openxmlformats.org/officeDocument/2006/relationships/theme" Target="/ppt/slideMasters/theme/theme1.xml" Id="R42a1bace7fbf4d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6d4593dc3941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4b214075c48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72e0af2814e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94f7f1e9241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f9c05f3a944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4f429c3f743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6e308e0ca46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fd27c4b3042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BYGGMESTERN ASKER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BYGGMESTERN ASKER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BYGGMESTERN ASKER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BYGGMESTERN ASKER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BYGGMESTERN ASKER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BYGGMESTERN ASKER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10 749 258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405 819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317 146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2 743 968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4 945 438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BYGGMESTERN ASKER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HANEVOLD ØYVIND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FLATSETH OLE ANDREAS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SKJØRBERG HENRIK J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BYGGMESTERN ASKER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Vøyentoppen 36B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896 415 662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BYGGMESTERN ASKER AS</a:t>
            </a:r>
          </a:p>
        </p:txBody>
      </p:sp>
    </p:spTree>
  </p:cSld>
  <p:clrMapOvr>
    <a:masterClrMapping xmlns:a="http://schemas.openxmlformats.org/drawingml/2006/main"/>
  </p:clrMapOvr>
</p:sld>
</file>