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d4d7ca771740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6d2eaf4a23403a"/>
  </p:sldMasterIdLst>
  <p:sldIdLst>
    <p:sldId xmlns:r="http://schemas.openxmlformats.org/officeDocument/2006/relationships" id="256" r:id="R5c8d6cd8f7ac4fa1"/>
    <p:sldId xmlns:r="http://schemas.openxmlformats.org/officeDocument/2006/relationships" id="257" r:id="R83f3a5c8a61b482c"/>
    <p:sldId xmlns:r="http://schemas.openxmlformats.org/officeDocument/2006/relationships" id="258" r:id="Rb78e8041a7304f93"/>
    <p:sldId xmlns:r="http://schemas.openxmlformats.org/officeDocument/2006/relationships" id="259" r:id="R14aaae863c4e46e3"/>
    <p:sldId xmlns:r="http://schemas.openxmlformats.org/officeDocument/2006/relationships" id="260" r:id="Rd7aa5bf79e224806"/>
    <p:sldId xmlns:r="http://schemas.openxmlformats.org/officeDocument/2006/relationships" id="261" r:id="Rca6b575685ce42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d2eaf4a23403a" /><Relationship Type="http://schemas.openxmlformats.org/officeDocument/2006/relationships/slide" Target="/ppt/slides/slide1.xml" Id="R5c8d6cd8f7ac4fa1" /><Relationship Type="http://schemas.openxmlformats.org/officeDocument/2006/relationships/slide" Target="/ppt/slides/slide2.xml" Id="R83f3a5c8a61b482c" /><Relationship Type="http://schemas.openxmlformats.org/officeDocument/2006/relationships/slide" Target="/ppt/slides/slide3.xml" Id="Rb78e8041a7304f93" /><Relationship Type="http://schemas.openxmlformats.org/officeDocument/2006/relationships/slide" Target="/ppt/slides/slide4.xml" Id="R14aaae863c4e46e3" /><Relationship Type="http://schemas.openxmlformats.org/officeDocument/2006/relationships/slide" Target="/ppt/slides/slide5.xml" Id="Rd7aa5bf79e224806" /><Relationship Type="http://schemas.openxmlformats.org/officeDocument/2006/relationships/slide" Target="/ppt/slides/slide6.xml" Id="Rca6b575685ce42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f13edd8784d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4add47ec84e66" /><Relationship Type="http://schemas.openxmlformats.org/officeDocument/2006/relationships/theme" Target="/ppt/slideMasters/theme/theme1.xml" Id="R4e23ed4b5d7b49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c4add47ec84e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aae11019d41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d37bb79574f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e0dfb5f5045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5a721acee45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7dcdfcaca4a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2733e006e46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BYGGMESTERN ASKER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BYGGMESTERN ASKER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BYGGMESTERN ASKER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BYGGMESTERN ASKER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BYGGMESTERN ASKER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BYGGMESTERN ASKER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HANEVOLD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JAHRSENGENE SKJØRBERG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ANDREAS FLATSETH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BYGGMESTERN ASKER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Vøyentoppen 36B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896 415 662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BYGGMESTERN ASKER AS</a:t>
            </a:r>
          </a:p>
        </p:txBody>
      </p:sp>
    </p:spTree>
  </p:cSld>
  <p:clrMapOvr>
    <a:masterClrMapping xmlns:a="http://schemas.openxmlformats.org/drawingml/2006/main"/>
  </p:clrMapOvr>
</p:sld>
</file>