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9f5006c4047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8641f950f4001"/>
  </p:sldMasterIdLst>
  <p:sldIdLst>
    <p:sldId xmlns:r="http://schemas.openxmlformats.org/officeDocument/2006/relationships" id="256" r:id="R996b30e145d3411f"/>
    <p:sldId xmlns:r="http://schemas.openxmlformats.org/officeDocument/2006/relationships" id="257" r:id="R90e0a1cf3c654d0a"/>
    <p:sldId xmlns:r="http://schemas.openxmlformats.org/officeDocument/2006/relationships" id="258" r:id="Rfa5ac931a0a442cb"/>
    <p:sldId xmlns:r="http://schemas.openxmlformats.org/officeDocument/2006/relationships" id="259" r:id="Rd0ed2cf00aa344e8"/>
    <p:sldId xmlns:r="http://schemas.openxmlformats.org/officeDocument/2006/relationships" id="260" r:id="R4ee8e77ae3924df7"/>
    <p:sldId xmlns:r="http://schemas.openxmlformats.org/officeDocument/2006/relationships" id="261" r:id="R0c875d47e69242fe"/>
    <p:sldId xmlns:r="http://schemas.openxmlformats.org/officeDocument/2006/relationships" id="262" r:id="R7741e37fe255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8641f950f4001" /><Relationship Type="http://schemas.openxmlformats.org/officeDocument/2006/relationships/slide" Target="/ppt/slides/slide1.xml" Id="R996b30e145d3411f" /><Relationship Type="http://schemas.openxmlformats.org/officeDocument/2006/relationships/slide" Target="/ppt/slides/slide2.xml" Id="R90e0a1cf3c654d0a" /><Relationship Type="http://schemas.openxmlformats.org/officeDocument/2006/relationships/slide" Target="/ppt/slides/slide3.xml" Id="Rfa5ac931a0a442cb" /><Relationship Type="http://schemas.openxmlformats.org/officeDocument/2006/relationships/slide" Target="/ppt/slides/slide4.xml" Id="Rd0ed2cf00aa344e8" /><Relationship Type="http://schemas.openxmlformats.org/officeDocument/2006/relationships/slide" Target="/ppt/slides/slide5.xml" Id="R4ee8e77ae3924df7" /><Relationship Type="http://schemas.openxmlformats.org/officeDocument/2006/relationships/slide" Target="/ppt/slides/slide6.xml" Id="R0c875d47e69242fe" /><Relationship Type="http://schemas.openxmlformats.org/officeDocument/2006/relationships/slide" Target="/ppt/slides/slide7.xml" Id="R7741e37fe255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e4ef5972d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3b0c3834e4054" /><Relationship Type="http://schemas.openxmlformats.org/officeDocument/2006/relationships/theme" Target="/ppt/slideMasters/theme/theme1.xml" Id="R5d4c672f3732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3b0c3834e40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ecdd8b437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e4bb16e42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08ebf9883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9c414a9b1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7bc1cc69a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2c14112a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98d940da8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WOKAS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WOKAS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−279 887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−8 100 065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WOKAS SALG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KJELSRUD LARS ERIK G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Strømsveien 230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65 37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896 413 422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WOKAS AS</a:t>
            </a:r>
          </a:p>
        </p:txBody>
      </p:sp>
    </p:spTree>
  </p:cSld>
  <p:clrMapOvr>
    <a:masterClrMapping xmlns:a="http://schemas.openxmlformats.org/drawingml/2006/main"/>
  </p:clrMapOvr>
</p:sld>
</file>