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b7d17fa94f49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13694265164493"/>
  </p:sldMasterIdLst>
  <p:sldIdLst>
    <p:sldId xmlns:r="http://schemas.openxmlformats.org/officeDocument/2006/relationships" id="256" r:id="R8ceb771b05cb4c0c"/>
    <p:sldId xmlns:r="http://schemas.openxmlformats.org/officeDocument/2006/relationships" id="257" r:id="Rca6661b3cbc748b0"/>
    <p:sldId xmlns:r="http://schemas.openxmlformats.org/officeDocument/2006/relationships" id="258" r:id="Rf240a1943ad44c7b"/>
    <p:sldId xmlns:r="http://schemas.openxmlformats.org/officeDocument/2006/relationships" id="259" r:id="R1ea2d71f23134774"/>
    <p:sldId xmlns:r="http://schemas.openxmlformats.org/officeDocument/2006/relationships" id="260" r:id="R68cce19963ef43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13694265164493" /><Relationship Type="http://schemas.openxmlformats.org/officeDocument/2006/relationships/slide" Target="/ppt/slides/slide1.xml" Id="R8ceb771b05cb4c0c" /><Relationship Type="http://schemas.openxmlformats.org/officeDocument/2006/relationships/slide" Target="/ppt/slides/slide2.xml" Id="Rca6661b3cbc748b0" /><Relationship Type="http://schemas.openxmlformats.org/officeDocument/2006/relationships/slide" Target="/ppt/slides/slide3.xml" Id="Rf240a1943ad44c7b" /><Relationship Type="http://schemas.openxmlformats.org/officeDocument/2006/relationships/slide" Target="/ppt/slides/slide4.xml" Id="R1ea2d71f23134774" /><Relationship Type="http://schemas.openxmlformats.org/officeDocument/2006/relationships/slide" Target="/ppt/slides/slide5.xml" Id="R68cce19963ef43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6eb8b7f4bb49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a1c3d31504aad" /><Relationship Type="http://schemas.openxmlformats.org/officeDocument/2006/relationships/theme" Target="/ppt/slideMasters/theme/theme1.xml" Id="R7469b70f67f842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1a1c3d31504a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4d921d0f645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89de1bd0847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a523fbef44c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6acb94bc741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316af02d749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KVINESDAL LAVPRIS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KVINESDAL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KVINESDAL LAVPRIS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KVINESDAL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KVINESDAL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KVINESDAL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896 385 852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KVINESDAL LAVPRIS AS</a:t>
            </a:r>
          </a:p>
        </p:txBody>
      </p:sp>
    </p:spTree>
  </p:cSld>
  <p:clrMapOvr>
    <a:masterClrMapping xmlns:a="http://schemas.openxmlformats.org/drawingml/2006/main"/>
  </p:clrMapOvr>
</p:sld>
</file>