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84c2f1169846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996886efac4b7d"/>
  </p:sldMasterIdLst>
  <p:sldIdLst>
    <p:sldId xmlns:r="http://schemas.openxmlformats.org/officeDocument/2006/relationships" id="256" r:id="Rdf03164653754aea"/>
    <p:sldId xmlns:r="http://schemas.openxmlformats.org/officeDocument/2006/relationships" id="257" r:id="R1eee491693734dd8"/>
    <p:sldId xmlns:r="http://schemas.openxmlformats.org/officeDocument/2006/relationships" id="258" r:id="R6c4e08a6263a47bc"/>
    <p:sldId xmlns:r="http://schemas.openxmlformats.org/officeDocument/2006/relationships" id="259" r:id="R29af2fef18174afd"/>
    <p:sldId xmlns:r="http://schemas.openxmlformats.org/officeDocument/2006/relationships" id="260" r:id="R3d532c3f60d04849"/>
    <p:sldId xmlns:r="http://schemas.openxmlformats.org/officeDocument/2006/relationships" id="261" r:id="R520739c3e9bc4190"/>
    <p:sldId xmlns:r="http://schemas.openxmlformats.org/officeDocument/2006/relationships" id="262" r:id="Rbad879064a7043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996886efac4b7d" /><Relationship Type="http://schemas.openxmlformats.org/officeDocument/2006/relationships/slide" Target="/ppt/slides/slide1.xml" Id="Rdf03164653754aea" /><Relationship Type="http://schemas.openxmlformats.org/officeDocument/2006/relationships/slide" Target="/ppt/slides/slide2.xml" Id="R1eee491693734dd8" /><Relationship Type="http://schemas.openxmlformats.org/officeDocument/2006/relationships/slide" Target="/ppt/slides/slide3.xml" Id="R6c4e08a6263a47bc" /><Relationship Type="http://schemas.openxmlformats.org/officeDocument/2006/relationships/slide" Target="/ppt/slides/slide4.xml" Id="R29af2fef18174afd" /><Relationship Type="http://schemas.openxmlformats.org/officeDocument/2006/relationships/slide" Target="/ppt/slides/slide5.xml" Id="R3d532c3f60d04849" /><Relationship Type="http://schemas.openxmlformats.org/officeDocument/2006/relationships/slide" Target="/ppt/slides/slide6.xml" Id="R520739c3e9bc4190" /><Relationship Type="http://schemas.openxmlformats.org/officeDocument/2006/relationships/slide" Target="/ppt/slides/slide7.xml" Id="Rbad879064a7043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8d36ccfed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09b8929cc495d" /><Relationship Type="http://schemas.openxmlformats.org/officeDocument/2006/relationships/theme" Target="/ppt/slideMasters/theme/theme1.xml" Id="R16cec104e75942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a09b8929cc49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0a13c49904c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4f80fd25f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c7af6f7fe40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be744afa843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8b60496a342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eb86461ca44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60f9317bf49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HAMAR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 RENHOLD AS ble etablert [år] og holder til i Furnes.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2 725 880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295 861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256 811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214 765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1 198 422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ZANE LINDA PERNILLE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Nermarka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2320 Furnes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52 37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post@hamar-renhold.no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www.hamar-renhold.no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896 373 722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RENHOLD AS</a:t>
            </a:r>
          </a:p>
        </p:txBody>
      </p:sp>
    </p:spTree>
  </p:cSld>
  <p:clrMapOvr>
    <a:masterClrMapping xmlns:a="http://schemas.openxmlformats.org/drawingml/2006/main"/>
  </p:clrMapOvr>
</p:sld>
</file>