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6b646a80c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ef93faeb2d4de7"/>
  </p:sldMasterIdLst>
  <p:sldIdLst>
    <p:sldId xmlns:r="http://schemas.openxmlformats.org/officeDocument/2006/relationships" id="256" r:id="R10a6bc1c6687475b"/>
    <p:sldId xmlns:r="http://schemas.openxmlformats.org/officeDocument/2006/relationships" id="257" r:id="R5814a982008a4d47"/>
    <p:sldId xmlns:r="http://schemas.openxmlformats.org/officeDocument/2006/relationships" id="258" r:id="R83fc47c5f106427f"/>
    <p:sldId xmlns:r="http://schemas.openxmlformats.org/officeDocument/2006/relationships" id="259" r:id="Rbe8afcd06bb94ee7"/>
    <p:sldId xmlns:r="http://schemas.openxmlformats.org/officeDocument/2006/relationships" id="260" r:id="R7716048e2cc04da3"/>
    <p:sldId xmlns:r="http://schemas.openxmlformats.org/officeDocument/2006/relationships" id="261" r:id="R3a0c923f481c49b7"/>
    <p:sldId xmlns:r="http://schemas.openxmlformats.org/officeDocument/2006/relationships" id="262" r:id="R8e8eea8b762b4d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f93faeb2d4de7" /><Relationship Type="http://schemas.openxmlformats.org/officeDocument/2006/relationships/slide" Target="/ppt/slides/slide1.xml" Id="R10a6bc1c6687475b" /><Relationship Type="http://schemas.openxmlformats.org/officeDocument/2006/relationships/slide" Target="/ppt/slides/slide2.xml" Id="R5814a982008a4d47" /><Relationship Type="http://schemas.openxmlformats.org/officeDocument/2006/relationships/slide" Target="/ppt/slides/slide3.xml" Id="R83fc47c5f106427f" /><Relationship Type="http://schemas.openxmlformats.org/officeDocument/2006/relationships/slide" Target="/ppt/slides/slide4.xml" Id="Rbe8afcd06bb94ee7" /><Relationship Type="http://schemas.openxmlformats.org/officeDocument/2006/relationships/slide" Target="/ppt/slides/slide5.xml" Id="R7716048e2cc04da3" /><Relationship Type="http://schemas.openxmlformats.org/officeDocument/2006/relationships/slide" Target="/ppt/slides/slide6.xml" Id="R3a0c923f481c49b7" /><Relationship Type="http://schemas.openxmlformats.org/officeDocument/2006/relationships/slide" Target="/ppt/slides/slide7.xml" Id="R8e8eea8b762b4d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aa636e41141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a45d62fa84949" /><Relationship Type="http://schemas.openxmlformats.org/officeDocument/2006/relationships/theme" Target="/ppt/slideMasters/theme/theme1.xml" Id="R9afa011205b54a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9a45d62fa849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3cc53d1af44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871d214944b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d414cd15548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1f73e5ad14e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1cc7c31f047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4114f186640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77895612d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KYFI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489 208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FIDJESTØL KNUT YNGVE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Gismerøyveien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896 323 962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KYFI AS</a:t>
            </a:r>
          </a:p>
        </p:txBody>
      </p:sp>
    </p:spTree>
  </p:cSld>
  <p:clrMapOvr>
    <a:masterClrMapping xmlns:a="http://schemas.openxmlformats.org/drawingml/2006/main"/>
  </p:clrMapOvr>
</p:sld>
</file>