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7a31c64e4b4f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fa4b3f0a474b36"/>
  </p:sldMasterIdLst>
  <p:sldIdLst>
    <p:sldId xmlns:r="http://schemas.openxmlformats.org/officeDocument/2006/relationships" id="256" r:id="R26f5829192dc4564"/>
    <p:sldId xmlns:r="http://schemas.openxmlformats.org/officeDocument/2006/relationships" id="257" r:id="R9dab6e789d084023"/>
    <p:sldId xmlns:r="http://schemas.openxmlformats.org/officeDocument/2006/relationships" id="258" r:id="Rd7ebca693de74f55"/>
    <p:sldId xmlns:r="http://schemas.openxmlformats.org/officeDocument/2006/relationships" id="259" r:id="Rd2e2126e1a224488"/>
    <p:sldId xmlns:r="http://schemas.openxmlformats.org/officeDocument/2006/relationships" id="260" r:id="Rd47519b4bca3436c"/>
    <p:sldId xmlns:r="http://schemas.openxmlformats.org/officeDocument/2006/relationships" id="261" r:id="R3b77a48c23d94730"/>
    <p:sldId xmlns:r="http://schemas.openxmlformats.org/officeDocument/2006/relationships" id="262" r:id="R5b8453d342bc43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fa4b3f0a474b36" /><Relationship Type="http://schemas.openxmlformats.org/officeDocument/2006/relationships/slide" Target="/ppt/slides/slide1.xml" Id="R26f5829192dc4564" /><Relationship Type="http://schemas.openxmlformats.org/officeDocument/2006/relationships/slide" Target="/ppt/slides/slide2.xml" Id="R9dab6e789d084023" /><Relationship Type="http://schemas.openxmlformats.org/officeDocument/2006/relationships/slide" Target="/ppt/slides/slide3.xml" Id="Rd7ebca693de74f55" /><Relationship Type="http://schemas.openxmlformats.org/officeDocument/2006/relationships/slide" Target="/ppt/slides/slide4.xml" Id="Rd2e2126e1a224488" /><Relationship Type="http://schemas.openxmlformats.org/officeDocument/2006/relationships/slide" Target="/ppt/slides/slide5.xml" Id="Rd47519b4bca3436c" /><Relationship Type="http://schemas.openxmlformats.org/officeDocument/2006/relationships/slide" Target="/ppt/slides/slide6.xml" Id="R3b77a48c23d94730" /><Relationship Type="http://schemas.openxmlformats.org/officeDocument/2006/relationships/slide" Target="/ppt/slides/slide7.xml" Id="R5b8453d342bc43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7c957635d04e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a152fd76741a8" /><Relationship Type="http://schemas.openxmlformats.org/officeDocument/2006/relationships/theme" Target="/ppt/slideMasters/theme/theme1.xml" Id="Rb21e60d99d344a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0a152fd76741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9a636447441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52489cba149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26918223145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7109fdd2146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20073db7940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37864c60f42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dea7273304d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HADELAND BILGLASS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BILGLASS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HADELAND BILGLASS EIENDOM AS ble etablert [år] og holder til i Jaren.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BILGLASS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BILGLASS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BILGLASS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1 756 717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261 810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3 918 014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10 300 110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BILGLASS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TD2E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BILGLASS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Mohagalia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2770 Jaren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896 323 172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BILGLASS EIENDOM AS</a:t>
            </a:r>
          </a:p>
        </p:txBody>
      </p:sp>
    </p:spTree>
  </p:cSld>
  <p:clrMapOvr>
    <a:masterClrMapping xmlns:a="http://schemas.openxmlformats.org/drawingml/2006/main"/>
  </p:clrMapOvr>
</p:sld>
</file>