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8140eedfcfb461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9bd584047ed48bd"/>
  </p:sldMasterIdLst>
  <p:sldIdLst>
    <p:sldId xmlns:r="http://schemas.openxmlformats.org/officeDocument/2006/relationships" id="256" r:id="Rbb246a302342411e"/>
    <p:sldId xmlns:r="http://schemas.openxmlformats.org/officeDocument/2006/relationships" id="257" r:id="Ra7b39ae50963432f"/>
    <p:sldId xmlns:r="http://schemas.openxmlformats.org/officeDocument/2006/relationships" id="258" r:id="R658680f99a5248a1"/>
    <p:sldId xmlns:r="http://schemas.openxmlformats.org/officeDocument/2006/relationships" id="259" r:id="Ra4b269dad1104b4b"/>
    <p:sldId xmlns:r="http://schemas.openxmlformats.org/officeDocument/2006/relationships" id="260" r:id="R079c238e0d0e4da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bd584047ed48bd" /><Relationship Type="http://schemas.openxmlformats.org/officeDocument/2006/relationships/slide" Target="/ppt/slides/slide1.xml" Id="Rbb246a302342411e" /><Relationship Type="http://schemas.openxmlformats.org/officeDocument/2006/relationships/slide" Target="/ppt/slides/slide2.xml" Id="Ra7b39ae50963432f" /><Relationship Type="http://schemas.openxmlformats.org/officeDocument/2006/relationships/slide" Target="/ppt/slides/slide3.xml" Id="R658680f99a5248a1" /><Relationship Type="http://schemas.openxmlformats.org/officeDocument/2006/relationships/slide" Target="/ppt/slides/slide4.xml" Id="Ra4b269dad1104b4b" /><Relationship Type="http://schemas.openxmlformats.org/officeDocument/2006/relationships/slide" Target="/ppt/slides/slide5.xml" Id="R079c238e0d0e4da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eb09df387c464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011806d0d04273" /><Relationship Type="http://schemas.openxmlformats.org/officeDocument/2006/relationships/theme" Target="/ppt/slideMasters/theme/theme1.xml" Id="Rfbb1a0c4eddd4a4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9011806d0d0427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483386b90a43c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7be0ec5cf841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cc27821bfd486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42f52a7fee43f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c7c32964fd40a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MHG INDUSTRY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MHG INDUSTRY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MHG INDUSTRY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MHG INDUSTRY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MHG INDUSTRY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MHG INDUSTRY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896 317 342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MHG INDUSTRY AS</a:t>
            </a:r>
          </a:p>
        </p:txBody>
      </p:sp>
    </p:spTree>
  </p:cSld>
  <p:clrMapOvr>
    <a:masterClrMapping xmlns:a="http://schemas.openxmlformats.org/drawingml/2006/main"/>
  </p:clrMapOvr>
</p:sld>
</file>