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e2433ed3db4a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a138fc78e7409f"/>
  </p:sldMasterIdLst>
  <p:sldIdLst>
    <p:sldId xmlns:r="http://schemas.openxmlformats.org/officeDocument/2006/relationships" id="256" r:id="Rd0a1e53a88d547c6"/>
    <p:sldId xmlns:r="http://schemas.openxmlformats.org/officeDocument/2006/relationships" id="257" r:id="Rf55380f90dea411d"/>
    <p:sldId xmlns:r="http://schemas.openxmlformats.org/officeDocument/2006/relationships" id="258" r:id="R34d7840e3bf340fd"/>
    <p:sldId xmlns:r="http://schemas.openxmlformats.org/officeDocument/2006/relationships" id="259" r:id="Reb7c738adb6d4e3e"/>
    <p:sldId xmlns:r="http://schemas.openxmlformats.org/officeDocument/2006/relationships" id="260" r:id="Rf89d2368d4af49f7"/>
    <p:sldId xmlns:r="http://schemas.openxmlformats.org/officeDocument/2006/relationships" id="261" r:id="R1bcce43b10224b67"/>
    <p:sldId xmlns:r="http://schemas.openxmlformats.org/officeDocument/2006/relationships" id="262" r:id="R1125923727564b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a138fc78e7409f" /><Relationship Type="http://schemas.openxmlformats.org/officeDocument/2006/relationships/slide" Target="/ppt/slides/slide1.xml" Id="Rd0a1e53a88d547c6" /><Relationship Type="http://schemas.openxmlformats.org/officeDocument/2006/relationships/slide" Target="/ppt/slides/slide2.xml" Id="Rf55380f90dea411d" /><Relationship Type="http://schemas.openxmlformats.org/officeDocument/2006/relationships/slide" Target="/ppt/slides/slide3.xml" Id="R34d7840e3bf340fd" /><Relationship Type="http://schemas.openxmlformats.org/officeDocument/2006/relationships/slide" Target="/ppt/slides/slide4.xml" Id="Reb7c738adb6d4e3e" /><Relationship Type="http://schemas.openxmlformats.org/officeDocument/2006/relationships/slide" Target="/ppt/slides/slide5.xml" Id="Rf89d2368d4af49f7" /><Relationship Type="http://schemas.openxmlformats.org/officeDocument/2006/relationships/slide" Target="/ppt/slides/slide6.xml" Id="R1bcce43b10224b67" /><Relationship Type="http://schemas.openxmlformats.org/officeDocument/2006/relationships/slide" Target="/ppt/slides/slide7.xml" Id="R1125923727564b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6b77fb31b944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f1a9b8fb345a7" /><Relationship Type="http://schemas.openxmlformats.org/officeDocument/2006/relationships/theme" Target="/ppt/slideMasters/theme/theme1.xml" Id="R81ed2f16263b41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6f1a9b8fb345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d2e83ca8d49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d528279084f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b54011d9f46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9a6800d604e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65fa7df8748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661e399da945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d1ce385a341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BSI OFFSHORE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BSI OFFSHORE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BSI OFFSHORE AS ble etablert [år] og holder til i Laksevåg.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BSI OFFSHORE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BSI OFFSHORE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BSI OFFSHORE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64 913 710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1 520 231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1 338 143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6 738 513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22 552 803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BSI OFFSHORE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KOLBEINSVARDEN AS  –  97,0 %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AHMAD JAWAD MOHAMMADI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LANCON AS  –  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PER-OTTO SEIM  –  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HENRIETTE KARLSEN TYSVÆR  –  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STRAUME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BSI OFFSHORE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Damsgårdsveien 229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5160 Laksevåg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48 42 43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post@bsi-offshore.no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www.bsi-offshore.no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896 310 682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BSI OFFSHORE AS</a:t>
            </a:r>
          </a:p>
        </p:txBody>
      </p:sp>
    </p:spTree>
  </p:cSld>
  <p:clrMapOvr>
    <a:masterClrMapping xmlns:a="http://schemas.openxmlformats.org/drawingml/2006/main"/>
  </p:clrMapOvr>
</p:sld>
</file>