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07b4d256a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0968d2b964f8b"/>
  </p:sldMasterIdLst>
  <p:sldIdLst>
    <p:sldId xmlns:r="http://schemas.openxmlformats.org/officeDocument/2006/relationships" id="256" r:id="R84aaf1d0e84048ee"/>
    <p:sldId xmlns:r="http://schemas.openxmlformats.org/officeDocument/2006/relationships" id="257" r:id="Rda9a212b8a214d5c"/>
    <p:sldId xmlns:r="http://schemas.openxmlformats.org/officeDocument/2006/relationships" id="258" r:id="R09ae32be2e8a44ef"/>
    <p:sldId xmlns:r="http://schemas.openxmlformats.org/officeDocument/2006/relationships" id="259" r:id="R57a38ed8cd1e4592"/>
    <p:sldId xmlns:r="http://schemas.openxmlformats.org/officeDocument/2006/relationships" id="260" r:id="R4d47e31ad1d844bf"/>
    <p:sldId xmlns:r="http://schemas.openxmlformats.org/officeDocument/2006/relationships" id="261" r:id="R185e97f0ec6b4e06"/>
    <p:sldId xmlns:r="http://schemas.openxmlformats.org/officeDocument/2006/relationships" id="262" r:id="R351c2b42d70149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0968d2b964f8b" /><Relationship Type="http://schemas.openxmlformats.org/officeDocument/2006/relationships/slide" Target="/ppt/slides/slide1.xml" Id="R84aaf1d0e84048ee" /><Relationship Type="http://schemas.openxmlformats.org/officeDocument/2006/relationships/slide" Target="/ppt/slides/slide2.xml" Id="Rda9a212b8a214d5c" /><Relationship Type="http://schemas.openxmlformats.org/officeDocument/2006/relationships/slide" Target="/ppt/slides/slide3.xml" Id="R09ae32be2e8a44ef" /><Relationship Type="http://schemas.openxmlformats.org/officeDocument/2006/relationships/slide" Target="/ppt/slides/slide4.xml" Id="R57a38ed8cd1e4592" /><Relationship Type="http://schemas.openxmlformats.org/officeDocument/2006/relationships/slide" Target="/ppt/slides/slide5.xml" Id="R4d47e31ad1d844bf" /><Relationship Type="http://schemas.openxmlformats.org/officeDocument/2006/relationships/slide" Target="/ppt/slides/slide6.xml" Id="R185e97f0ec6b4e06" /><Relationship Type="http://schemas.openxmlformats.org/officeDocument/2006/relationships/slide" Target="/ppt/slides/slide7.xml" Id="R351c2b42d70149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bc9270475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457b724ef40be" /><Relationship Type="http://schemas.openxmlformats.org/officeDocument/2006/relationships/theme" Target="/ppt/slideMasters/theme/theme1.xml" Id="Rd0eb3492389046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457b724ef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e8ffd9cb2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b139d1228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a1d8f5f0147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e49c5da2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0b670dd3e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d1c042f2c4f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7d41ddab43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HAUGSLAND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−1 977 355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78 757 725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OBH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TINKAM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Fosseikeveien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896 283 812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HAUGSLAND HOLDING AS</a:t>
            </a:r>
          </a:p>
        </p:txBody>
      </p:sp>
    </p:spTree>
  </p:cSld>
  <p:clrMapOvr>
    <a:masterClrMapping xmlns:a="http://schemas.openxmlformats.org/drawingml/2006/main"/>
  </p:clrMapOvr>
</p:sld>
</file>