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7895cc34084f0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7ef5cb43494805"/>
  </p:sldMasterIdLst>
  <p:sldIdLst>
    <p:sldId xmlns:r="http://schemas.openxmlformats.org/officeDocument/2006/relationships" id="256" r:id="R0fda959397da4bc2"/>
    <p:sldId xmlns:r="http://schemas.openxmlformats.org/officeDocument/2006/relationships" id="257" r:id="R68a20ddf088f4e28"/>
    <p:sldId xmlns:r="http://schemas.openxmlformats.org/officeDocument/2006/relationships" id="258" r:id="R6671bfa9b0df4a77"/>
    <p:sldId xmlns:r="http://schemas.openxmlformats.org/officeDocument/2006/relationships" id="259" r:id="R8f4eed0315b44a49"/>
    <p:sldId xmlns:r="http://schemas.openxmlformats.org/officeDocument/2006/relationships" id="260" r:id="R518e4b5b1a514cf9"/>
    <p:sldId xmlns:r="http://schemas.openxmlformats.org/officeDocument/2006/relationships" id="261" r:id="R5cd428af9891438c"/>
    <p:sldId xmlns:r="http://schemas.openxmlformats.org/officeDocument/2006/relationships" id="262" r:id="Rb68a718634f546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7ef5cb43494805" /><Relationship Type="http://schemas.openxmlformats.org/officeDocument/2006/relationships/slide" Target="/ppt/slides/slide1.xml" Id="R0fda959397da4bc2" /><Relationship Type="http://schemas.openxmlformats.org/officeDocument/2006/relationships/slide" Target="/ppt/slides/slide2.xml" Id="R68a20ddf088f4e28" /><Relationship Type="http://schemas.openxmlformats.org/officeDocument/2006/relationships/slide" Target="/ppt/slides/slide3.xml" Id="R6671bfa9b0df4a77" /><Relationship Type="http://schemas.openxmlformats.org/officeDocument/2006/relationships/slide" Target="/ppt/slides/slide4.xml" Id="R8f4eed0315b44a49" /><Relationship Type="http://schemas.openxmlformats.org/officeDocument/2006/relationships/slide" Target="/ppt/slides/slide5.xml" Id="R518e4b5b1a514cf9" /><Relationship Type="http://schemas.openxmlformats.org/officeDocument/2006/relationships/slide" Target="/ppt/slides/slide6.xml" Id="R5cd428af9891438c" /><Relationship Type="http://schemas.openxmlformats.org/officeDocument/2006/relationships/slide" Target="/ppt/slides/slide7.xml" Id="Rb68a718634f546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7ad6e0a5e524b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a799b0609a47e6" /><Relationship Type="http://schemas.openxmlformats.org/officeDocument/2006/relationships/theme" Target="/ppt/slideMasters/theme/theme1.xml" Id="Rb717b304b95746c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a799b0609a47e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85e7004134d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d83e1e4c941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9a5af17c6404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a969de6914e6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3c9079c2b24b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1ab54832ad49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41f94010bb42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AGDERBYEN 23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AGDERBYEN 23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−29 303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2 738 092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AGDERBYEN EIENDOMSUTVIKLING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AGDERBYEN 23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896 270 222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AGDERBYEN 23 AS</a:t>
            </a:r>
          </a:p>
        </p:txBody>
      </p:sp>
    </p:spTree>
  </p:cSld>
  <p:clrMapOvr>
    <a:masterClrMapping xmlns:a="http://schemas.openxmlformats.org/drawingml/2006/main"/>
  </p:clrMapOvr>
</p:sld>
</file>