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0c07811cb147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e76805168a43e0"/>
  </p:sldMasterIdLst>
  <p:sldIdLst>
    <p:sldId xmlns:r="http://schemas.openxmlformats.org/officeDocument/2006/relationships" id="256" r:id="R86eb7a568fc34949"/>
    <p:sldId xmlns:r="http://schemas.openxmlformats.org/officeDocument/2006/relationships" id="257" r:id="R217a772eaf4b42d5"/>
    <p:sldId xmlns:r="http://schemas.openxmlformats.org/officeDocument/2006/relationships" id="258" r:id="R3994441b24394923"/>
    <p:sldId xmlns:r="http://schemas.openxmlformats.org/officeDocument/2006/relationships" id="259" r:id="R34c8cd29b4144de2"/>
    <p:sldId xmlns:r="http://schemas.openxmlformats.org/officeDocument/2006/relationships" id="260" r:id="R74d3d1a8f9bf4a83"/>
    <p:sldId xmlns:r="http://schemas.openxmlformats.org/officeDocument/2006/relationships" id="261" r:id="R9c9222a46ad1495a"/>
    <p:sldId xmlns:r="http://schemas.openxmlformats.org/officeDocument/2006/relationships" id="262" r:id="R2eef3bc5d4b74a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76805168a43e0" /><Relationship Type="http://schemas.openxmlformats.org/officeDocument/2006/relationships/slide" Target="/ppt/slides/slide1.xml" Id="R86eb7a568fc34949" /><Relationship Type="http://schemas.openxmlformats.org/officeDocument/2006/relationships/slide" Target="/ppt/slides/slide2.xml" Id="R217a772eaf4b42d5" /><Relationship Type="http://schemas.openxmlformats.org/officeDocument/2006/relationships/slide" Target="/ppt/slides/slide3.xml" Id="R3994441b24394923" /><Relationship Type="http://schemas.openxmlformats.org/officeDocument/2006/relationships/slide" Target="/ppt/slides/slide4.xml" Id="R34c8cd29b4144de2" /><Relationship Type="http://schemas.openxmlformats.org/officeDocument/2006/relationships/slide" Target="/ppt/slides/slide5.xml" Id="R74d3d1a8f9bf4a83" /><Relationship Type="http://schemas.openxmlformats.org/officeDocument/2006/relationships/slide" Target="/ppt/slides/slide6.xml" Id="R9c9222a46ad1495a" /><Relationship Type="http://schemas.openxmlformats.org/officeDocument/2006/relationships/slide" Target="/ppt/slides/slide7.xml" Id="R2eef3bc5d4b74a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8f4cf03ee40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0c13d9c254140" /><Relationship Type="http://schemas.openxmlformats.org/officeDocument/2006/relationships/theme" Target="/ppt/slideMasters/theme/theme1.xml" Id="R681c856525fc48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f0c13d9c2541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73269106e42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dbfdc33874e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beacfd48f4a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ba218152e4d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2d780a96748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0688ecab94c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0931a3afd4b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NERSKOGEN LANDHANDEL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NERSKOGEN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NERSKOGEN LANDHANDEL AS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NERSKOGEN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NERSKOGEN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NERSKOGEN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17 085 345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117 962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354 178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3 485 209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NERSKOGEN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 DULLUM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NERSKOGEN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Nerskogsveien 2035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7393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896 233 882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NERSKOGEN LANDHANDEL AS</a:t>
            </a:r>
          </a:p>
        </p:txBody>
      </p:sp>
    </p:spTree>
  </p:cSld>
  <p:clrMapOvr>
    <a:masterClrMapping xmlns:a="http://schemas.openxmlformats.org/drawingml/2006/main"/>
  </p:clrMapOvr>
</p:sld>
</file>