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cdb6306acef4d3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b6e12df292747fc"/>
  </p:sldMasterIdLst>
  <p:sldIdLst>
    <p:sldId xmlns:r="http://schemas.openxmlformats.org/officeDocument/2006/relationships" id="256" r:id="R85c9043471dd4fa5"/>
    <p:sldId xmlns:r="http://schemas.openxmlformats.org/officeDocument/2006/relationships" id="257" r:id="R4661cefafb894a66"/>
    <p:sldId xmlns:r="http://schemas.openxmlformats.org/officeDocument/2006/relationships" id="258" r:id="Red4b3c1192b04783"/>
    <p:sldId xmlns:r="http://schemas.openxmlformats.org/officeDocument/2006/relationships" id="259" r:id="R9759deb115d741fd"/>
    <p:sldId xmlns:r="http://schemas.openxmlformats.org/officeDocument/2006/relationships" id="260" r:id="R17a13472e1b84b33"/>
    <p:sldId xmlns:r="http://schemas.openxmlformats.org/officeDocument/2006/relationships" id="261" r:id="R577c5f127180410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b6e12df292747fc" /><Relationship Type="http://schemas.openxmlformats.org/officeDocument/2006/relationships/slide" Target="/ppt/slides/slide1.xml" Id="R85c9043471dd4fa5" /><Relationship Type="http://schemas.openxmlformats.org/officeDocument/2006/relationships/slide" Target="/ppt/slides/slide2.xml" Id="R4661cefafb894a66" /><Relationship Type="http://schemas.openxmlformats.org/officeDocument/2006/relationships/slide" Target="/ppt/slides/slide3.xml" Id="Red4b3c1192b04783" /><Relationship Type="http://schemas.openxmlformats.org/officeDocument/2006/relationships/slide" Target="/ppt/slides/slide4.xml" Id="R9759deb115d741fd" /><Relationship Type="http://schemas.openxmlformats.org/officeDocument/2006/relationships/slide" Target="/ppt/slides/slide5.xml" Id="R17a13472e1b84b33" /><Relationship Type="http://schemas.openxmlformats.org/officeDocument/2006/relationships/slide" Target="/ppt/slides/slide6.xml" Id="R577c5f127180410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978a2c9369342d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0a74445ef64989" /><Relationship Type="http://schemas.openxmlformats.org/officeDocument/2006/relationships/theme" Target="/ppt/slideMasters/theme/theme1.xml" Id="Rebe3253ae61741f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30a74445ef6498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e03504b3104f2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66ef7b061745d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ddc32c08ec4c6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d5a1d555fe4d1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831a922d7543f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67578f87ef454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HERCULIES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HERCULIES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HERCULIES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HERCULIES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HERCULIES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HERCULIES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2017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−6 875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−6 875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−8 396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24 024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HERCULIES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896 233 742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HERCULIES AS</a:t>
            </a:r>
          </a:p>
        </p:txBody>
      </p:sp>
    </p:spTree>
  </p:cSld>
  <p:clrMapOvr>
    <a:masterClrMapping xmlns:a="http://schemas.openxmlformats.org/drawingml/2006/main"/>
  </p:clrMapOvr>
</p:sld>
</file>