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930c2105b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d85b53c2444ab"/>
  </p:sldMasterIdLst>
  <p:sldIdLst>
    <p:sldId xmlns:r="http://schemas.openxmlformats.org/officeDocument/2006/relationships" id="256" r:id="R55075ebc781445c2"/>
    <p:sldId xmlns:r="http://schemas.openxmlformats.org/officeDocument/2006/relationships" id="257" r:id="R95d48013b4174a1b"/>
    <p:sldId xmlns:r="http://schemas.openxmlformats.org/officeDocument/2006/relationships" id="258" r:id="Rceb89cd249894a80"/>
    <p:sldId xmlns:r="http://schemas.openxmlformats.org/officeDocument/2006/relationships" id="259" r:id="R1e7ec35ce5cf4cbb"/>
    <p:sldId xmlns:r="http://schemas.openxmlformats.org/officeDocument/2006/relationships" id="260" r:id="R42601ae1d7c74593"/>
    <p:sldId xmlns:r="http://schemas.openxmlformats.org/officeDocument/2006/relationships" id="261" r:id="Re1600942c9a9496d"/>
    <p:sldId xmlns:r="http://schemas.openxmlformats.org/officeDocument/2006/relationships" id="262" r:id="R9d8e04a17f84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d85b53c2444ab" /><Relationship Type="http://schemas.openxmlformats.org/officeDocument/2006/relationships/slide" Target="/ppt/slides/slide1.xml" Id="R55075ebc781445c2" /><Relationship Type="http://schemas.openxmlformats.org/officeDocument/2006/relationships/slide" Target="/ppt/slides/slide2.xml" Id="R95d48013b4174a1b" /><Relationship Type="http://schemas.openxmlformats.org/officeDocument/2006/relationships/slide" Target="/ppt/slides/slide3.xml" Id="Rceb89cd249894a80" /><Relationship Type="http://schemas.openxmlformats.org/officeDocument/2006/relationships/slide" Target="/ppt/slides/slide4.xml" Id="R1e7ec35ce5cf4cbb" /><Relationship Type="http://schemas.openxmlformats.org/officeDocument/2006/relationships/slide" Target="/ppt/slides/slide5.xml" Id="R42601ae1d7c74593" /><Relationship Type="http://schemas.openxmlformats.org/officeDocument/2006/relationships/slide" Target="/ppt/slides/slide6.xml" Id="Re1600942c9a9496d" /><Relationship Type="http://schemas.openxmlformats.org/officeDocument/2006/relationships/slide" Target="/ppt/slides/slide7.xml" Id="R9d8e04a17f84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cd6a88453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5f9e26eb547e5" /><Relationship Type="http://schemas.openxmlformats.org/officeDocument/2006/relationships/theme" Target="/ppt/slideMasters/theme/theme1.xml" Id="R9b40ff1de8a2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5f9e26eb5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981390191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48c5ad37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400d8cfc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0deaebfde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821400441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743f72a0b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23e4627e9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JESSE SETESDAL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 SETESDAL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 SETESDAL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 SETESDAL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 SETESDAL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 SETESDAL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−1 790 908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32 042 992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 SETESDAL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 SETESDAL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Strandgate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896 153 552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JESSE SETESDAL AS</a:t>
            </a:r>
          </a:p>
        </p:txBody>
      </p:sp>
    </p:spTree>
  </p:cSld>
  <p:clrMapOvr>
    <a:masterClrMapping xmlns:a="http://schemas.openxmlformats.org/drawingml/2006/main"/>
  </p:clrMapOvr>
</p:sld>
</file>