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3168a6fc9a48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c3aada25de4449"/>
  </p:sldMasterIdLst>
  <p:sldIdLst>
    <p:sldId xmlns:r="http://schemas.openxmlformats.org/officeDocument/2006/relationships" id="256" r:id="R59f04d1c85044e68"/>
    <p:sldId xmlns:r="http://schemas.openxmlformats.org/officeDocument/2006/relationships" id="257" r:id="R3a9944773cee4523"/>
    <p:sldId xmlns:r="http://schemas.openxmlformats.org/officeDocument/2006/relationships" id="258" r:id="R2dab4d48d58e42fd"/>
    <p:sldId xmlns:r="http://schemas.openxmlformats.org/officeDocument/2006/relationships" id="259" r:id="R7edb19fa35db4fd8"/>
    <p:sldId xmlns:r="http://schemas.openxmlformats.org/officeDocument/2006/relationships" id="260" r:id="R6051730d2794469a"/>
    <p:sldId xmlns:r="http://schemas.openxmlformats.org/officeDocument/2006/relationships" id="261" r:id="R1bc7d281cb904a37"/>
    <p:sldId xmlns:r="http://schemas.openxmlformats.org/officeDocument/2006/relationships" id="262" r:id="R1b0d5ae7c44a4c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3aada25de4449" /><Relationship Type="http://schemas.openxmlformats.org/officeDocument/2006/relationships/slide" Target="/ppt/slides/slide1.xml" Id="R59f04d1c85044e68" /><Relationship Type="http://schemas.openxmlformats.org/officeDocument/2006/relationships/slide" Target="/ppt/slides/slide2.xml" Id="R3a9944773cee4523" /><Relationship Type="http://schemas.openxmlformats.org/officeDocument/2006/relationships/slide" Target="/ppt/slides/slide3.xml" Id="R2dab4d48d58e42fd" /><Relationship Type="http://schemas.openxmlformats.org/officeDocument/2006/relationships/slide" Target="/ppt/slides/slide4.xml" Id="R7edb19fa35db4fd8" /><Relationship Type="http://schemas.openxmlformats.org/officeDocument/2006/relationships/slide" Target="/ppt/slides/slide5.xml" Id="R6051730d2794469a" /><Relationship Type="http://schemas.openxmlformats.org/officeDocument/2006/relationships/slide" Target="/ppt/slides/slide6.xml" Id="R1bc7d281cb904a37" /><Relationship Type="http://schemas.openxmlformats.org/officeDocument/2006/relationships/slide" Target="/ppt/slides/slide7.xml" Id="R1b0d5ae7c44a4c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fb6b4ebac4d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c379e7a104c9d" /><Relationship Type="http://schemas.openxmlformats.org/officeDocument/2006/relationships/theme" Target="/ppt/slideMasters/theme/theme1.xml" Id="R6dfddaf948b6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8c379e7a104c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5453f51164b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0e160ef5e4c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4d4c109a546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666adc41e47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63880ee9a4b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86514863947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921bbf04541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VATNEDALEN HYTTER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VATNEDALEN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VATNEDALEN HYTTER AS ble etablert [år] og holder til i Miland.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VATNEDALEN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VATNEDALEN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VATNEDALEN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−779 194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720 806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VATNEDALEN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KLONTEIG VATNEDALEN DA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VATNEDALEN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Einung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3658 Miland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896 081 632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VATNEDALEN HYTTER AS</a:t>
            </a:r>
          </a:p>
        </p:txBody>
      </p:sp>
    </p:spTree>
  </p:cSld>
  <p:clrMapOvr>
    <a:masterClrMapping xmlns:a="http://schemas.openxmlformats.org/drawingml/2006/main"/>
  </p:clrMapOvr>
</p:sld>
</file>