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fb212d89a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b6ddc041a4c69"/>
  </p:sldMasterIdLst>
  <p:sldIdLst>
    <p:sldId xmlns:r="http://schemas.openxmlformats.org/officeDocument/2006/relationships" id="256" r:id="Redab246f16bb454a"/>
    <p:sldId xmlns:r="http://schemas.openxmlformats.org/officeDocument/2006/relationships" id="257" r:id="R2f0048f12b1f474a"/>
    <p:sldId xmlns:r="http://schemas.openxmlformats.org/officeDocument/2006/relationships" id="258" r:id="Rc504d2f754f14f0b"/>
    <p:sldId xmlns:r="http://schemas.openxmlformats.org/officeDocument/2006/relationships" id="259" r:id="R43308917aaf048be"/>
    <p:sldId xmlns:r="http://schemas.openxmlformats.org/officeDocument/2006/relationships" id="260" r:id="R8630d2e18bd84ac5"/>
    <p:sldId xmlns:r="http://schemas.openxmlformats.org/officeDocument/2006/relationships" id="261" r:id="R493d0d0c84af49d5"/>
    <p:sldId xmlns:r="http://schemas.openxmlformats.org/officeDocument/2006/relationships" id="262" r:id="R78dbd3ce3adf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b6ddc041a4c69" /><Relationship Type="http://schemas.openxmlformats.org/officeDocument/2006/relationships/slide" Target="/ppt/slides/slide1.xml" Id="Redab246f16bb454a" /><Relationship Type="http://schemas.openxmlformats.org/officeDocument/2006/relationships/slide" Target="/ppt/slides/slide2.xml" Id="R2f0048f12b1f474a" /><Relationship Type="http://schemas.openxmlformats.org/officeDocument/2006/relationships/slide" Target="/ppt/slides/slide3.xml" Id="Rc504d2f754f14f0b" /><Relationship Type="http://schemas.openxmlformats.org/officeDocument/2006/relationships/slide" Target="/ppt/slides/slide4.xml" Id="R43308917aaf048be" /><Relationship Type="http://schemas.openxmlformats.org/officeDocument/2006/relationships/slide" Target="/ppt/slides/slide5.xml" Id="R8630d2e18bd84ac5" /><Relationship Type="http://schemas.openxmlformats.org/officeDocument/2006/relationships/slide" Target="/ppt/slides/slide6.xml" Id="R493d0d0c84af49d5" /><Relationship Type="http://schemas.openxmlformats.org/officeDocument/2006/relationships/slide" Target="/ppt/slides/slide7.xml" Id="R78dbd3ce3adf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49d7d7b5e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f169dbe874dff" /><Relationship Type="http://schemas.openxmlformats.org/officeDocument/2006/relationships/theme" Target="/ppt/slideMasters/theme/theme1.xml" Id="Rac38f4a4023e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5f169dbe87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4c78f61a5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014c77044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2965b70af49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aa17df0d349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40fb067454d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e3679dac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23f3ba9c4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SØRBYEN EIENDOM BRØNNØYSUND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SØRBYEN EIENDOM BRØNNØYSUND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 MOE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Høgåsvei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8904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896 005 162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