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2b3699f2947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3c360d2354bd8"/>
  </p:sldMasterIdLst>
  <p:sldIdLst>
    <p:sldId xmlns:r="http://schemas.openxmlformats.org/officeDocument/2006/relationships" id="256" r:id="R414978a48a334f47"/>
    <p:sldId xmlns:r="http://schemas.openxmlformats.org/officeDocument/2006/relationships" id="257" r:id="R5e8e54ccbeb74f10"/>
    <p:sldId xmlns:r="http://schemas.openxmlformats.org/officeDocument/2006/relationships" id="258" r:id="Re633af14e285438b"/>
    <p:sldId xmlns:r="http://schemas.openxmlformats.org/officeDocument/2006/relationships" id="259" r:id="R68fb1efae2f64c9a"/>
    <p:sldId xmlns:r="http://schemas.openxmlformats.org/officeDocument/2006/relationships" id="260" r:id="R74390430cfeb4af9"/>
    <p:sldId xmlns:r="http://schemas.openxmlformats.org/officeDocument/2006/relationships" id="261" r:id="R30ce7c1a67e94705"/>
    <p:sldId xmlns:r="http://schemas.openxmlformats.org/officeDocument/2006/relationships" id="262" r:id="R56a86982f828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3c360d2354bd8" /><Relationship Type="http://schemas.openxmlformats.org/officeDocument/2006/relationships/slide" Target="/ppt/slides/slide1.xml" Id="R414978a48a334f47" /><Relationship Type="http://schemas.openxmlformats.org/officeDocument/2006/relationships/slide" Target="/ppt/slides/slide2.xml" Id="R5e8e54ccbeb74f10" /><Relationship Type="http://schemas.openxmlformats.org/officeDocument/2006/relationships/slide" Target="/ppt/slides/slide3.xml" Id="Re633af14e285438b" /><Relationship Type="http://schemas.openxmlformats.org/officeDocument/2006/relationships/slide" Target="/ppt/slides/slide4.xml" Id="R68fb1efae2f64c9a" /><Relationship Type="http://schemas.openxmlformats.org/officeDocument/2006/relationships/slide" Target="/ppt/slides/slide5.xml" Id="R74390430cfeb4af9" /><Relationship Type="http://schemas.openxmlformats.org/officeDocument/2006/relationships/slide" Target="/ppt/slides/slide6.xml" Id="R30ce7c1a67e94705" /><Relationship Type="http://schemas.openxmlformats.org/officeDocument/2006/relationships/slide" Target="/ppt/slides/slide7.xml" Id="R56a86982f828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1d4cb43610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e5d9ba40d442d" /><Relationship Type="http://schemas.openxmlformats.org/officeDocument/2006/relationships/theme" Target="/ppt/slideMasters/theme/theme1.xml" Id="R9a62e498c5f0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ae5d9ba40d44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2ccc561eb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f85291073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1cfdf30e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cfe34933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86d6bff2e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b48e574824f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4e47de4554a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THORVALD 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HANSEN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23 646 753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185 986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816 120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10 491 047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Gml. Birketveitveien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thorvaha@frisurf.no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895 877 972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THORVALD HANSEN AS</a:t>
            </a:r>
          </a:p>
        </p:txBody>
      </p:sp>
    </p:spTree>
  </p:cSld>
  <p:clrMapOvr>
    <a:masterClrMapping xmlns:a="http://schemas.openxmlformats.org/drawingml/2006/main"/>
  </p:clrMapOvr>
</p:sld>
</file>