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deba26c60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9b7dc8e9454f52"/>
  </p:sldMasterIdLst>
  <p:sldIdLst>
    <p:sldId xmlns:r="http://schemas.openxmlformats.org/officeDocument/2006/relationships" id="256" r:id="R986efd6b74aa4b49"/>
    <p:sldId xmlns:r="http://schemas.openxmlformats.org/officeDocument/2006/relationships" id="257" r:id="Rb9e1a6bd5d284ebe"/>
    <p:sldId xmlns:r="http://schemas.openxmlformats.org/officeDocument/2006/relationships" id="258" r:id="R7554347421f74fde"/>
    <p:sldId xmlns:r="http://schemas.openxmlformats.org/officeDocument/2006/relationships" id="259" r:id="R045a70c428a245d2"/>
    <p:sldId xmlns:r="http://schemas.openxmlformats.org/officeDocument/2006/relationships" id="260" r:id="Ra104472db5b742c8"/>
    <p:sldId xmlns:r="http://schemas.openxmlformats.org/officeDocument/2006/relationships" id="261" r:id="Ra6b3071cf37a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b7dc8e9454f52" /><Relationship Type="http://schemas.openxmlformats.org/officeDocument/2006/relationships/slide" Target="/ppt/slides/slide1.xml" Id="R986efd6b74aa4b49" /><Relationship Type="http://schemas.openxmlformats.org/officeDocument/2006/relationships/slide" Target="/ppt/slides/slide2.xml" Id="Rb9e1a6bd5d284ebe" /><Relationship Type="http://schemas.openxmlformats.org/officeDocument/2006/relationships/slide" Target="/ppt/slides/slide3.xml" Id="R7554347421f74fde" /><Relationship Type="http://schemas.openxmlformats.org/officeDocument/2006/relationships/slide" Target="/ppt/slides/slide4.xml" Id="R045a70c428a245d2" /><Relationship Type="http://schemas.openxmlformats.org/officeDocument/2006/relationships/slide" Target="/ppt/slides/slide5.xml" Id="Ra104472db5b742c8" /><Relationship Type="http://schemas.openxmlformats.org/officeDocument/2006/relationships/slide" Target="/ppt/slides/slide6.xml" Id="Ra6b3071cf37a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7597449c4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631350a534af7" /><Relationship Type="http://schemas.openxmlformats.org/officeDocument/2006/relationships/theme" Target="/ppt/slideMasters/theme/theme1.xml" Id="R09633683828649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3631350a53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2bd46cf540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0237566a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797eeb83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f6cda432742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f1894e959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d818c6d4541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TRAFO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TRAFO ARKITEKTUR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DAGFRID BRÅTANE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INGUNN HYLEN THOMASSEN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LINN TJERSLAND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Langbryggen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4841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post@trafoarkitektur.no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www.trafoarkitektur.no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895 844 942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TRAFO ARKITEKTUR AS</a:t>
            </a:r>
          </a:p>
        </p:txBody>
      </p:sp>
    </p:spTree>
  </p:cSld>
  <p:clrMapOvr>
    <a:masterClrMapping xmlns:a="http://schemas.openxmlformats.org/drawingml/2006/main"/>
  </p:clrMapOvr>
</p:sld>
</file>