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41eda754c14a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3d9452cb6248e6"/>
  </p:sldMasterIdLst>
  <p:sldIdLst>
    <p:sldId xmlns:r="http://schemas.openxmlformats.org/officeDocument/2006/relationships" id="256" r:id="Rf70a37a3163343a2"/>
    <p:sldId xmlns:r="http://schemas.openxmlformats.org/officeDocument/2006/relationships" id="257" r:id="R2d751d6c74a14d0e"/>
    <p:sldId xmlns:r="http://schemas.openxmlformats.org/officeDocument/2006/relationships" id="258" r:id="Re67596fe4cf9482a"/>
    <p:sldId xmlns:r="http://schemas.openxmlformats.org/officeDocument/2006/relationships" id="259" r:id="R352c29243ae04025"/>
    <p:sldId xmlns:r="http://schemas.openxmlformats.org/officeDocument/2006/relationships" id="260" r:id="Rf36b8a99a44d49e3"/>
    <p:sldId xmlns:r="http://schemas.openxmlformats.org/officeDocument/2006/relationships" id="261" r:id="R0df07f69cee9483c"/>
    <p:sldId xmlns:r="http://schemas.openxmlformats.org/officeDocument/2006/relationships" id="262" r:id="R3b7a227b1fc64d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d9452cb6248e6" /><Relationship Type="http://schemas.openxmlformats.org/officeDocument/2006/relationships/slide" Target="/ppt/slides/slide1.xml" Id="Rf70a37a3163343a2" /><Relationship Type="http://schemas.openxmlformats.org/officeDocument/2006/relationships/slide" Target="/ppt/slides/slide2.xml" Id="R2d751d6c74a14d0e" /><Relationship Type="http://schemas.openxmlformats.org/officeDocument/2006/relationships/slide" Target="/ppt/slides/slide3.xml" Id="Re67596fe4cf9482a" /><Relationship Type="http://schemas.openxmlformats.org/officeDocument/2006/relationships/slide" Target="/ppt/slides/slide4.xml" Id="R352c29243ae04025" /><Relationship Type="http://schemas.openxmlformats.org/officeDocument/2006/relationships/slide" Target="/ppt/slides/slide5.xml" Id="Rf36b8a99a44d49e3" /><Relationship Type="http://schemas.openxmlformats.org/officeDocument/2006/relationships/slide" Target="/ppt/slides/slide6.xml" Id="R0df07f69cee9483c" /><Relationship Type="http://schemas.openxmlformats.org/officeDocument/2006/relationships/slide" Target="/ppt/slides/slide7.xml" Id="R3b7a227b1fc64d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dc51ebfc840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c37396c2a4d58" /><Relationship Type="http://schemas.openxmlformats.org/officeDocument/2006/relationships/theme" Target="/ppt/slideMasters/theme/theme1.xml" Id="Ra9316f8f1e3c47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dc37396c2a4d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be3cb0fd444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6842705c24f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a7d58d7ed44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39956942b47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4cfc95e2540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03691193e43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e885931c345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MARIERO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MARIERO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MARIERO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MARIERO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MARIERO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MARIERO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4 129 015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56 641 988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57 319 240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MARIERO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BREDESEN BEATE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MARIERO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Marieroalleen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895 791 172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MARIERO INVEST AS</a:t>
            </a:r>
          </a:p>
        </p:txBody>
      </p:sp>
    </p:spTree>
  </p:cSld>
  <p:clrMapOvr>
    <a:masterClrMapping xmlns:a="http://schemas.openxmlformats.org/drawingml/2006/main"/>
  </p:clrMapOvr>
</p:sld>
</file>