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dd46dd71d34f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06bbdc818b4241"/>
  </p:sldMasterIdLst>
  <p:sldIdLst>
    <p:sldId xmlns:r="http://schemas.openxmlformats.org/officeDocument/2006/relationships" id="256" r:id="R073a2888775b4f63"/>
    <p:sldId xmlns:r="http://schemas.openxmlformats.org/officeDocument/2006/relationships" id="257" r:id="R08004662e06a4a21"/>
    <p:sldId xmlns:r="http://schemas.openxmlformats.org/officeDocument/2006/relationships" id="258" r:id="Rb682ec94850d4602"/>
    <p:sldId xmlns:r="http://schemas.openxmlformats.org/officeDocument/2006/relationships" id="259" r:id="Rb40edb09b6024b42"/>
    <p:sldId xmlns:r="http://schemas.openxmlformats.org/officeDocument/2006/relationships" id="260" r:id="R112f4184cd2343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06bbdc818b4241" /><Relationship Type="http://schemas.openxmlformats.org/officeDocument/2006/relationships/slide" Target="/ppt/slides/slide1.xml" Id="R073a2888775b4f63" /><Relationship Type="http://schemas.openxmlformats.org/officeDocument/2006/relationships/slide" Target="/ppt/slides/slide2.xml" Id="R08004662e06a4a21" /><Relationship Type="http://schemas.openxmlformats.org/officeDocument/2006/relationships/slide" Target="/ppt/slides/slide3.xml" Id="Rb682ec94850d4602" /><Relationship Type="http://schemas.openxmlformats.org/officeDocument/2006/relationships/slide" Target="/ppt/slides/slide4.xml" Id="Rb40edb09b6024b42" /><Relationship Type="http://schemas.openxmlformats.org/officeDocument/2006/relationships/slide" Target="/ppt/slides/slide5.xml" Id="R112f4184cd2343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ad7fcc40b94e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f6062f98048ea" /><Relationship Type="http://schemas.openxmlformats.org/officeDocument/2006/relationships/theme" Target="/ppt/slideMasters/theme/theme1.xml" Id="R92ce1d9ef35244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5f6062f98048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3b3c32c4a44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81aa5ceb344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4eeb32ff647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6ac71416742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ce733cb3a4b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BUNNPRIS ROA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BUNNPRIS ROA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BUNNPRIS ROA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BUNNPRIS ROA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BUNNPRIS ROA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BUNNPRIS ROA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895 696 102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BUNNPRIS ROA AS</a:t>
            </a:r>
          </a:p>
        </p:txBody>
      </p:sp>
    </p:spTree>
  </p:cSld>
  <p:clrMapOvr>
    <a:masterClrMapping xmlns:a="http://schemas.openxmlformats.org/drawingml/2006/main"/>
  </p:clrMapOvr>
</p:sld>
</file>