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fd9f08e6141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afd7b0cead4aaa"/>
  </p:sldMasterIdLst>
  <p:sldIdLst>
    <p:sldId xmlns:r="http://schemas.openxmlformats.org/officeDocument/2006/relationships" id="256" r:id="R462793a80b0f4471"/>
    <p:sldId xmlns:r="http://schemas.openxmlformats.org/officeDocument/2006/relationships" id="257" r:id="R3be0f61c87e34ef2"/>
    <p:sldId xmlns:r="http://schemas.openxmlformats.org/officeDocument/2006/relationships" id="258" r:id="Rdeb1cafac4b947b8"/>
    <p:sldId xmlns:r="http://schemas.openxmlformats.org/officeDocument/2006/relationships" id="259" r:id="Rd042fd00372147a3"/>
    <p:sldId xmlns:r="http://schemas.openxmlformats.org/officeDocument/2006/relationships" id="260" r:id="R80d05396a4714f29"/>
    <p:sldId xmlns:r="http://schemas.openxmlformats.org/officeDocument/2006/relationships" id="261" r:id="R7a94e0dbd1034024"/>
    <p:sldId xmlns:r="http://schemas.openxmlformats.org/officeDocument/2006/relationships" id="262" r:id="R18a719e1202049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fd7b0cead4aaa" /><Relationship Type="http://schemas.openxmlformats.org/officeDocument/2006/relationships/slide" Target="/ppt/slides/slide1.xml" Id="R462793a80b0f4471" /><Relationship Type="http://schemas.openxmlformats.org/officeDocument/2006/relationships/slide" Target="/ppt/slides/slide2.xml" Id="R3be0f61c87e34ef2" /><Relationship Type="http://schemas.openxmlformats.org/officeDocument/2006/relationships/slide" Target="/ppt/slides/slide3.xml" Id="Rdeb1cafac4b947b8" /><Relationship Type="http://schemas.openxmlformats.org/officeDocument/2006/relationships/slide" Target="/ppt/slides/slide4.xml" Id="Rd042fd00372147a3" /><Relationship Type="http://schemas.openxmlformats.org/officeDocument/2006/relationships/slide" Target="/ppt/slides/slide5.xml" Id="R80d05396a4714f29" /><Relationship Type="http://schemas.openxmlformats.org/officeDocument/2006/relationships/slide" Target="/ppt/slides/slide6.xml" Id="R7a94e0dbd1034024" /><Relationship Type="http://schemas.openxmlformats.org/officeDocument/2006/relationships/slide" Target="/ppt/slides/slide7.xml" Id="R18a719e1202049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9e84a83f2c4b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b2a8f28744797" /><Relationship Type="http://schemas.openxmlformats.org/officeDocument/2006/relationships/theme" Target="/ppt/slideMasters/theme/theme1.xml" Id="R50f2c698b6454c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8b2a8f287447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7072734d748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652fba7e946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12f1f725f47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0d9b38171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521d4845c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342d24cdf45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f358c36f14c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ISFJORD AS ble etablert [år] og holder til i Russenes.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818 338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−332 789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149 519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ODD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 Inge Hansen, Normannseth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9713 Russenes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895 593 672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ISFJORD AS</a:t>
            </a:r>
          </a:p>
        </p:txBody>
      </p:sp>
    </p:spTree>
  </p:cSld>
  <p:clrMapOvr>
    <a:masterClrMapping xmlns:a="http://schemas.openxmlformats.org/drawingml/2006/main"/>
  </p:clrMapOvr>
</p:sld>
</file>