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832712b7814e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936bc539aa40fe"/>
  </p:sldMasterIdLst>
  <p:sldIdLst>
    <p:sldId xmlns:r="http://schemas.openxmlformats.org/officeDocument/2006/relationships" id="256" r:id="R11481389bece4d68"/>
    <p:sldId xmlns:r="http://schemas.openxmlformats.org/officeDocument/2006/relationships" id="257" r:id="R0ec906d049304036"/>
    <p:sldId xmlns:r="http://schemas.openxmlformats.org/officeDocument/2006/relationships" id="258" r:id="R6c37cb3c32d84e69"/>
    <p:sldId xmlns:r="http://schemas.openxmlformats.org/officeDocument/2006/relationships" id="259" r:id="R44b8bf2e2618486d"/>
    <p:sldId xmlns:r="http://schemas.openxmlformats.org/officeDocument/2006/relationships" id="260" r:id="R15fdcc466f2d40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36bc539aa40fe" /><Relationship Type="http://schemas.openxmlformats.org/officeDocument/2006/relationships/slide" Target="/ppt/slides/slide1.xml" Id="R11481389bece4d68" /><Relationship Type="http://schemas.openxmlformats.org/officeDocument/2006/relationships/slide" Target="/ppt/slides/slide2.xml" Id="R0ec906d049304036" /><Relationship Type="http://schemas.openxmlformats.org/officeDocument/2006/relationships/slide" Target="/ppt/slides/slide3.xml" Id="R6c37cb3c32d84e69" /><Relationship Type="http://schemas.openxmlformats.org/officeDocument/2006/relationships/slide" Target="/ppt/slides/slide4.xml" Id="R44b8bf2e2618486d" /><Relationship Type="http://schemas.openxmlformats.org/officeDocument/2006/relationships/slide" Target="/ppt/slides/slide5.xml" Id="R15fdcc466f2d40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82fe65f7a4b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58550f7ab42b7" /><Relationship Type="http://schemas.openxmlformats.org/officeDocument/2006/relationships/theme" Target="/ppt/slideMasters/theme/theme1.xml" Id="Rd7995342413d45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758550f7ab42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8c26c639949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bd2b9a11c44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a44ddbe7a43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700db4232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ca622dab24f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NORWEGIAN KRILL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NORWEGIAN KRILL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NORWEGIAN KRILL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NORWEGIAN KRILL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NORWEGIAN KRILL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NORWEGIAN KRILL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895 573 922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NORWEGIAN KRILL COMPANY AS</a:t>
            </a:r>
          </a:p>
        </p:txBody>
      </p:sp>
    </p:spTree>
  </p:cSld>
  <p:clrMapOvr>
    <a:masterClrMapping xmlns:a="http://schemas.openxmlformats.org/drawingml/2006/main"/>
  </p:clrMapOvr>
</p:sld>
</file>